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fc7b66572149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c458f8ed84788"/>
  </p:sldMasterIdLst>
  <p:sldIdLst>
    <p:sldId xmlns:r="http://schemas.openxmlformats.org/officeDocument/2006/relationships" id="256" r:id="Rcb2ee3209b924c7c"/>
    <p:sldId xmlns:r="http://schemas.openxmlformats.org/officeDocument/2006/relationships" id="257" r:id="R4dc7526e8a4b4a52"/>
    <p:sldId xmlns:r="http://schemas.openxmlformats.org/officeDocument/2006/relationships" id="258" r:id="R1ec7612a90274188"/>
    <p:sldId xmlns:r="http://schemas.openxmlformats.org/officeDocument/2006/relationships" id="259" r:id="R9f9d840d225a43ce"/>
    <p:sldId xmlns:r="http://schemas.openxmlformats.org/officeDocument/2006/relationships" id="260" r:id="R3c04123eab9d4553"/>
    <p:sldId xmlns:r="http://schemas.openxmlformats.org/officeDocument/2006/relationships" id="261" r:id="R725dcf2dd5ec42e0"/>
    <p:sldId xmlns:r="http://schemas.openxmlformats.org/officeDocument/2006/relationships" id="262" r:id="R91d2aba965bb40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c458f8ed84788" /><Relationship Type="http://schemas.openxmlformats.org/officeDocument/2006/relationships/slide" Target="/ppt/slides/slide1.xml" Id="Rcb2ee3209b924c7c" /><Relationship Type="http://schemas.openxmlformats.org/officeDocument/2006/relationships/slide" Target="/ppt/slides/slide2.xml" Id="R4dc7526e8a4b4a52" /><Relationship Type="http://schemas.openxmlformats.org/officeDocument/2006/relationships/slide" Target="/ppt/slides/slide3.xml" Id="R1ec7612a90274188" /><Relationship Type="http://schemas.openxmlformats.org/officeDocument/2006/relationships/slide" Target="/ppt/slides/slide4.xml" Id="R9f9d840d225a43ce" /><Relationship Type="http://schemas.openxmlformats.org/officeDocument/2006/relationships/slide" Target="/ppt/slides/slide5.xml" Id="R3c04123eab9d4553" /><Relationship Type="http://schemas.openxmlformats.org/officeDocument/2006/relationships/slide" Target="/ppt/slides/slide6.xml" Id="R725dcf2dd5ec42e0" /><Relationship Type="http://schemas.openxmlformats.org/officeDocument/2006/relationships/slide" Target="/ppt/slides/slide7.xml" Id="R91d2aba965bb40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51082aa71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a5009460d498e" /><Relationship Type="http://schemas.openxmlformats.org/officeDocument/2006/relationships/theme" Target="/ppt/slideMasters/theme/theme1.xml" Id="R7720cac39522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8a5009460d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6dee75f8749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98387bc140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56f5b8e78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46dbe12c2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59ad67d0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03029e6134e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50a4cfdc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