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4c2865eddc46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50cb3f8b8e4962"/>
  </p:sldMasterIdLst>
  <p:sldIdLst>
    <p:sldId xmlns:r="http://schemas.openxmlformats.org/officeDocument/2006/relationships" id="256" r:id="Re8adeb96788a4cc8"/>
    <p:sldId xmlns:r="http://schemas.openxmlformats.org/officeDocument/2006/relationships" id="257" r:id="Rcc4149d62d294cfa"/>
    <p:sldId xmlns:r="http://schemas.openxmlformats.org/officeDocument/2006/relationships" id="258" r:id="R64351b91e1c94778"/>
    <p:sldId xmlns:r="http://schemas.openxmlformats.org/officeDocument/2006/relationships" id="259" r:id="Rcfeeceab5b63474b"/>
    <p:sldId xmlns:r="http://schemas.openxmlformats.org/officeDocument/2006/relationships" id="260" r:id="Rc1edf2d5da1c42ac"/>
    <p:sldId xmlns:r="http://schemas.openxmlformats.org/officeDocument/2006/relationships" id="261" r:id="R7202af3d95cb47fe"/>
    <p:sldId xmlns:r="http://schemas.openxmlformats.org/officeDocument/2006/relationships" id="262" r:id="Ra67a24ec947242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50cb3f8b8e4962" /><Relationship Type="http://schemas.openxmlformats.org/officeDocument/2006/relationships/slide" Target="/ppt/slides/slide1.xml" Id="Re8adeb96788a4cc8" /><Relationship Type="http://schemas.openxmlformats.org/officeDocument/2006/relationships/slide" Target="/ppt/slides/slide2.xml" Id="Rcc4149d62d294cfa" /><Relationship Type="http://schemas.openxmlformats.org/officeDocument/2006/relationships/slide" Target="/ppt/slides/slide3.xml" Id="R64351b91e1c94778" /><Relationship Type="http://schemas.openxmlformats.org/officeDocument/2006/relationships/slide" Target="/ppt/slides/slide4.xml" Id="Rcfeeceab5b63474b" /><Relationship Type="http://schemas.openxmlformats.org/officeDocument/2006/relationships/slide" Target="/ppt/slides/slide5.xml" Id="Rc1edf2d5da1c42ac" /><Relationship Type="http://schemas.openxmlformats.org/officeDocument/2006/relationships/slide" Target="/ppt/slides/slide6.xml" Id="R7202af3d95cb47fe" /><Relationship Type="http://schemas.openxmlformats.org/officeDocument/2006/relationships/slide" Target="/ppt/slides/slide7.xml" Id="Ra67a24ec947242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7c9230f2da45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e0f42a92f45d8" /><Relationship Type="http://schemas.openxmlformats.org/officeDocument/2006/relationships/theme" Target="/ppt/slideMasters/theme/theme1.xml" Id="Ref56ab7e01ca46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6e0f42a92f45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7f481a29647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75428ab8741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92b2efe66f4f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c6fdc7be843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45379032924e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d8f3b3c7d54c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2f242d9b740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KANFA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KANFA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399 093 134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24 656 927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12 640 012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122 228 218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383 918 974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TECHNIP ENERGIES NV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Philip Pedersens vei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00 18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kanfa@kanfa.energy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www.kanfa.energy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983 756 913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