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be0693c11e45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3132e8ea9e4668"/>
  </p:sldMasterIdLst>
  <p:sldIdLst>
    <p:sldId xmlns:r="http://schemas.openxmlformats.org/officeDocument/2006/relationships" id="256" r:id="R9dc24c52d7064504"/>
    <p:sldId xmlns:r="http://schemas.openxmlformats.org/officeDocument/2006/relationships" id="257" r:id="R8eeb177c75424be8"/>
    <p:sldId xmlns:r="http://schemas.openxmlformats.org/officeDocument/2006/relationships" id="258" r:id="R219d7ae4708b4143"/>
    <p:sldId xmlns:r="http://schemas.openxmlformats.org/officeDocument/2006/relationships" id="259" r:id="R6b9cb6bb8ce54b72"/>
    <p:sldId xmlns:r="http://schemas.openxmlformats.org/officeDocument/2006/relationships" id="260" r:id="Rf0206b20a4db4e66"/>
    <p:sldId xmlns:r="http://schemas.openxmlformats.org/officeDocument/2006/relationships" id="261" r:id="Re85052a03c5440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3132e8ea9e4668" /><Relationship Type="http://schemas.openxmlformats.org/officeDocument/2006/relationships/slide" Target="/ppt/slides/slide1.xml" Id="R9dc24c52d7064504" /><Relationship Type="http://schemas.openxmlformats.org/officeDocument/2006/relationships/slide" Target="/ppt/slides/slide2.xml" Id="R8eeb177c75424be8" /><Relationship Type="http://schemas.openxmlformats.org/officeDocument/2006/relationships/slide" Target="/ppt/slides/slide3.xml" Id="R219d7ae4708b4143" /><Relationship Type="http://schemas.openxmlformats.org/officeDocument/2006/relationships/slide" Target="/ppt/slides/slide4.xml" Id="R6b9cb6bb8ce54b72" /><Relationship Type="http://schemas.openxmlformats.org/officeDocument/2006/relationships/slide" Target="/ppt/slides/slide5.xml" Id="Rf0206b20a4db4e66" /><Relationship Type="http://schemas.openxmlformats.org/officeDocument/2006/relationships/slide" Target="/ppt/slides/slide6.xml" Id="Re85052a03c5440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d3023b5054a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c50c4e321496c" /><Relationship Type="http://schemas.openxmlformats.org/officeDocument/2006/relationships/theme" Target="/ppt/slideMasters/theme/theme1.xml" Id="Rfbffd70911e641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ac50c4e32149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7b5e55f7343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93dbb6d8f40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187e3210546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a4973bc914d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ec12d171f4a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60952957b4e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GRANÅSEN REKRUTTSENTER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983 760 708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