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ecbea6cc904c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65d11322504d50"/>
  </p:sldMasterIdLst>
  <p:sldIdLst>
    <p:sldId xmlns:r="http://schemas.openxmlformats.org/officeDocument/2006/relationships" id="256" r:id="Rc7d8961eee4c4c60"/>
    <p:sldId xmlns:r="http://schemas.openxmlformats.org/officeDocument/2006/relationships" id="257" r:id="R555be8499f034b47"/>
    <p:sldId xmlns:r="http://schemas.openxmlformats.org/officeDocument/2006/relationships" id="258" r:id="Ra72c188d102949e9"/>
    <p:sldId xmlns:r="http://schemas.openxmlformats.org/officeDocument/2006/relationships" id="259" r:id="R1d13c7c81c7046de"/>
    <p:sldId xmlns:r="http://schemas.openxmlformats.org/officeDocument/2006/relationships" id="260" r:id="Rdb7ab39ad8bd42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5d11322504d50" /><Relationship Type="http://schemas.openxmlformats.org/officeDocument/2006/relationships/slide" Target="/ppt/slides/slide1.xml" Id="Rc7d8961eee4c4c60" /><Relationship Type="http://schemas.openxmlformats.org/officeDocument/2006/relationships/slide" Target="/ppt/slides/slide2.xml" Id="R555be8499f034b47" /><Relationship Type="http://schemas.openxmlformats.org/officeDocument/2006/relationships/slide" Target="/ppt/slides/slide3.xml" Id="Ra72c188d102949e9" /><Relationship Type="http://schemas.openxmlformats.org/officeDocument/2006/relationships/slide" Target="/ppt/slides/slide4.xml" Id="R1d13c7c81c7046de" /><Relationship Type="http://schemas.openxmlformats.org/officeDocument/2006/relationships/slide" Target="/ppt/slides/slide5.xml" Id="Rdb7ab39ad8bd42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2d6580c11c46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ae07cd8b84d06" /><Relationship Type="http://schemas.openxmlformats.org/officeDocument/2006/relationships/theme" Target="/ppt/slideMasters/theme/theme1.xml" Id="R0e8c22fe55544b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8ae07cd8b84d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70f214db04f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1278260ef44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d67f5ba204a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3c189b91842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91cb1bc194b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GRANÅSEN REKRUTTSENTER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GRANÅSEN REKRUTTSENTER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983 760 708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