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4e8b43a543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05e19e703c49ff"/>
  </p:sldMasterIdLst>
  <p:sldIdLst>
    <p:sldId xmlns:r="http://schemas.openxmlformats.org/officeDocument/2006/relationships" id="256" r:id="Ra04909b7b3574215"/>
    <p:sldId xmlns:r="http://schemas.openxmlformats.org/officeDocument/2006/relationships" id="257" r:id="R43369c3aa9924804"/>
    <p:sldId xmlns:r="http://schemas.openxmlformats.org/officeDocument/2006/relationships" id="258" r:id="R11548ae6fecc4d5a"/>
    <p:sldId xmlns:r="http://schemas.openxmlformats.org/officeDocument/2006/relationships" id="259" r:id="R7635a60c1e7c4d63"/>
    <p:sldId xmlns:r="http://schemas.openxmlformats.org/officeDocument/2006/relationships" id="260" r:id="R12e3a2ce8cd84e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5e19e703c49ff" /><Relationship Type="http://schemas.openxmlformats.org/officeDocument/2006/relationships/slide" Target="/ppt/slides/slide1.xml" Id="Ra04909b7b3574215" /><Relationship Type="http://schemas.openxmlformats.org/officeDocument/2006/relationships/slide" Target="/ppt/slides/slide2.xml" Id="R43369c3aa9924804" /><Relationship Type="http://schemas.openxmlformats.org/officeDocument/2006/relationships/slide" Target="/ppt/slides/slide3.xml" Id="R11548ae6fecc4d5a" /><Relationship Type="http://schemas.openxmlformats.org/officeDocument/2006/relationships/slide" Target="/ppt/slides/slide4.xml" Id="R7635a60c1e7c4d63" /><Relationship Type="http://schemas.openxmlformats.org/officeDocument/2006/relationships/slide" Target="/ppt/slides/slide5.xml" Id="R12e3a2ce8cd84e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4fe2875b844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41c0c6f394afc" /><Relationship Type="http://schemas.openxmlformats.org/officeDocument/2006/relationships/theme" Target="/ppt/slideMasters/theme/theme1.xml" Id="R8b50f3577a864b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41c0c6f394a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c7fc99eab43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5829213a345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8c18eca2040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4ec48e6bc47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3b700a99a40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Krokfossvegen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bjoneroail@gmail.com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