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2abba66c0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98221592664453"/>
  </p:sldMasterIdLst>
  <p:sldIdLst>
    <p:sldId xmlns:r="http://schemas.openxmlformats.org/officeDocument/2006/relationships" id="256" r:id="R5e27e90678b14d57"/>
    <p:sldId xmlns:r="http://schemas.openxmlformats.org/officeDocument/2006/relationships" id="257" r:id="R38bde319d6c1457a"/>
    <p:sldId xmlns:r="http://schemas.openxmlformats.org/officeDocument/2006/relationships" id="258" r:id="Rfb57b3c403b546ec"/>
    <p:sldId xmlns:r="http://schemas.openxmlformats.org/officeDocument/2006/relationships" id="259" r:id="Re5d2e4b78af54118"/>
    <p:sldId xmlns:r="http://schemas.openxmlformats.org/officeDocument/2006/relationships" id="260" r:id="Rc51404fb14fe42b3"/>
    <p:sldId xmlns:r="http://schemas.openxmlformats.org/officeDocument/2006/relationships" id="261" r:id="R6340398f218241a2"/>
    <p:sldId xmlns:r="http://schemas.openxmlformats.org/officeDocument/2006/relationships" id="262" r:id="R6a06cec8955548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98221592664453" /><Relationship Type="http://schemas.openxmlformats.org/officeDocument/2006/relationships/slide" Target="/ppt/slides/slide1.xml" Id="R5e27e90678b14d57" /><Relationship Type="http://schemas.openxmlformats.org/officeDocument/2006/relationships/slide" Target="/ppt/slides/slide2.xml" Id="R38bde319d6c1457a" /><Relationship Type="http://schemas.openxmlformats.org/officeDocument/2006/relationships/slide" Target="/ppt/slides/slide3.xml" Id="Rfb57b3c403b546ec" /><Relationship Type="http://schemas.openxmlformats.org/officeDocument/2006/relationships/slide" Target="/ppt/slides/slide4.xml" Id="Re5d2e4b78af54118" /><Relationship Type="http://schemas.openxmlformats.org/officeDocument/2006/relationships/slide" Target="/ppt/slides/slide5.xml" Id="Rc51404fb14fe42b3" /><Relationship Type="http://schemas.openxmlformats.org/officeDocument/2006/relationships/slide" Target="/ppt/slides/slide6.xml" Id="R6340398f218241a2" /><Relationship Type="http://schemas.openxmlformats.org/officeDocument/2006/relationships/slide" Target="/ppt/slides/slide7.xml" Id="R6a06cec8955548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f8e259779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aef780e264446" /><Relationship Type="http://schemas.openxmlformats.org/officeDocument/2006/relationships/theme" Target="/ppt/slideMasters/theme/theme1.xml" Id="R40ef1400eb26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1aef780e2644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6e186b598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f4488ecbc46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8413b56f54f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7b2cda7b4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d12c1c1a6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a8c01ed4a48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da8dfe2ff41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 SKOGEN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 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 SKOGEN AS ble etablert [år] og holder til i 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 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 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 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309 101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 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SKOGEN AUD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 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5306 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03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skogenaud@gmail.com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www.workact.no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983 773 273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 SKOGEN AS</a:t>
            </a:r>
          </a:p>
        </p:txBody>
      </p:sp>
    </p:spTree>
  </p:cSld>
  <p:clrMapOvr>
    <a:masterClrMapping xmlns:a="http://schemas.openxmlformats.org/drawingml/2006/main"/>
  </p:clrMapOvr>
</p:sld>
</file>