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ba03fcea1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82ae48ca2b464f"/>
  </p:sldMasterIdLst>
  <p:sldIdLst>
    <p:sldId xmlns:r="http://schemas.openxmlformats.org/officeDocument/2006/relationships" id="256" r:id="R45b3066176964762"/>
    <p:sldId xmlns:r="http://schemas.openxmlformats.org/officeDocument/2006/relationships" id="257" r:id="R91713734ae85459b"/>
    <p:sldId xmlns:r="http://schemas.openxmlformats.org/officeDocument/2006/relationships" id="258" r:id="R309ec74a25a64102"/>
    <p:sldId xmlns:r="http://schemas.openxmlformats.org/officeDocument/2006/relationships" id="259" r:id="Rc62753d279d646ad"/>
    <p:sldId xmlns:r="http://schemas.openxmlformats.org/officeDocument/2006/relationships" id="260" r:id="R305868627a60474a"/>
    <p:sldId xmlns:r="http://schemas.openxmlformats.org/officeDocument/2006/relationships" id="261" r:id="R4febd635524d431c"/>
    <p:sldId xmlns:r="http://schemas.openxmlformats.org/officeDocument/2006/relationships" id="262" r:id="Rbcdeef289a2e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2ae48ca2b464f" /><Relationship Type="http://schemas.openxmlformats.org/officeDocument/2006/relationships/slide" Target="/ppt/slides/slide1.xml" Id="R45b3066176964762" /><Relationship Type="http://schemas.openxmlformats.org/officeDocument/2006/relationships/slide" Target="/ppt/slides/slide2.xml" Id="R91713734ae85459b" /><Relationship Type="http://schemas.openxmlformats.org/officeDocument/2006/relationships/slide" Target="/ppt/slides/slide3.xml" Id="R309ec74a25a64102" /><Relationship Type="http://schemas.openxmlformats.org/officeDocument/2006/relationships/slide" Target="/ppt/slides/slide4.xml" Id="Rc62753d279d646ad" /><Relationship Type="http://schemas.openxmlformats.org/officeDocument/2006/relationships/slide" Target="/ppt/slides/slide5.xml" Id="R305868627a60474a" /><Relationship Type="http://schemas.openxmlformats.org/officeDocument/2006/relationships/slide" Target="/ppt/slides/slide6.xml" Id="R4febd635524d431c" /><Relationship Type="http://schemas.openxmlformats.org/officeDocument/2006/relationships/slide" Target="/ppt/slides/slide7.xml" Id="Rbcdeef289a2e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452bdd303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ca17173cd43aa" /><Relationship Type="http://schemas.openxmlformats.org/officeDocument/2006/relationships/theme" Target="/ppt/slideMasters/theme/theme1.xml" Id="R240378525ab449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ca17173cd43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f4c1635c24b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dd42057c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835d84e09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c8715ee7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9850b4030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d82eac65b4f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39b7b4d4b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PKF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 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74 876 285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28 589 133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22 571 113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39 803 326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 REVISJON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ARENTZ-HANSEN ROLF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CHATTREE SANCHIT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HANEKAMHAUG BARBRO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JØRN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JO-INGE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78 28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983 773 370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PKF REVISJON AS</a:t>
            </a:r>
          </a:p>
        </p:txBody>
      </p:sp>
    </p:spTree>
  </p:cSld>
  <p:clrMapOvr>
    <a:masterClrMapping xmlns:a="http://schemas.openxmlformats.org/drawingml/2006/main"/>
  </p:clrMapOvr>
</p:sld>
</file>