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ae131436a646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a8753ae46c4004"/>
  </p:sldMasterIdLst>
  <p:sldIdLst>
    <p:sldId xmlns:r="http://schemas.openxmlformats.org/officeDocument/2006/relationships" id="256" r:id="R91987bf9a9bd4807"/>
    <p:sldId xmlns:r="http://schemas.openxmlformats.org/officeDocument/2006/relationships" id="257" r:id="R8869ee52f71440cc"/>
    <p:sldId xmlns:r="http://schemas.openxmlformats.org/officeDocument/2006/relationships" id="258" r:id="R301c9b9e7c854dfb"/>
    <p:sldId xmlns:r="http://schemas.openxmlformats.org/officeDocument/2006/relationships" id="259" r:id="R51085145979b4275"/>
    <p:sldId xmlns:r="http://schemas.openxmlformats.org/officeDocument/2006/relationships" id="260" r:id="R00de78a00b5741e2"/>
    <p:sldId xmlns:r="http://schemas.openxmlformats.org/officeDocument/2006/relationships" id="261" r:id="R933388998f7548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8753ae46c4004" /><Relationship Type="http://schemas.openxmlformats.org/officeDocument/2006/relationships/slide" Target="/ppt/slides/slide1.xml" Id="R91987bf9a9bd4807" /><Relationship Type="http://schemas.openxmlformats.org/officeDocument/2006/relationships/slide" Target="/ppt/slides/slide2.xml" Id="R8869ee52f71440cc" /><Relationship Type="http://schemas.openxmlformats.org/officeDocument/2006/relationships/slide" Target="/ppt/slides/slide3.xml" Id="R301c9b9e7c854dfb" /><Relationship Type="http://schemas.openxmlformats.org/officeDocument/2006/relationships/slide" Target="/ppt/slides/slide4.xml" Id="R51085145979b4275" /><Relationship Type="http://schemas.openxmlformats.org/officeDocument/2006/relationships/slide" Target="/ppt/slides/slide5.xml" Id="R00de78a00b5741e2" /><Relationship Type="http://schemas.openxmlformats.org/officeDocument/2006/relationships/slide" Target="/ppt/slides/slide6.xml" Id="R933388998f7548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ea062755e47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49869a6654cf1" /><Relationship Type="http://schemas.openxmlformats.org/officeDocument/2006/relationships/theme" Target="/ppt/slideMasters/theme/theme1.xml" Id="R6abdc7eb13f94a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149869a6654c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1471814804e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c045b5fd242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957ce65c042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735ffbe5b43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9c3fe729948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b5ea83df3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