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d9ea53144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0d950ff3f49df"/>
  </p:sldMasterIdLst>
  <p:sldIdLst>
    <p:sldId xmlns:r="http://schemas.openxmlformats.org/officeDocument/2006/relationships" id="256" r:id="Rf386071b2b2e45b6"/>
    <p:sldId xmlns:r="http://schemas.openxmlformats.org/officeDocument/2006/relationships" id="257" r:id="R13b89bd05ba84a5d"/>
    <p:sldId xmlns:r="http://schemas.openxmlformats.org/officeDocument/2006/relationships" id="258" r:id="R8c717ed5e9754250"/>
    <p:sldId xmlns:r="http://schemas.openxmlformats.org/officeDocument/2006/relationships" id="259" r:id="R1f963ce4c56043f5"/>
    <p:sldId xmlns:r="http://schemas.openxmlformats.org/officeDocument/2006/relationships" id="260" r:id="Recd1bb7999634a28"/>
    <p:sldId xmlns:r="http://schemas.openxmlformats.org/officeDocument/2006/relationships" id="261" r:id="R7555ab0395bd45ab"/>
    <p:sldId xmlns:r="http://schemas.openxmlformats.org/officeDocument/2006/relationships" id="262" r:id="R2f518049e519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0d950ff3f49df" /><Relationship Type="http://schemas.openxmlformats.org/officeDocument/2006/relationships/slide" Target="/ppt/slides/slide1.xml" Id="Rf386071b2b2e45b6" /><Relationship Type="http://schemas.openxmlformats.org/officeDocument/2006/relationships/slide" Target="/ppt/slides/slide2.xml" Id="R13b89bd05ba84a5d" /><Relationship Type="http://schemas.openxmlformats.org/officeDocument/2006/relationships/slide" Target="/ppt/slides/slide3.xml" Id="R8c717ed5e9754250" /><Relationship Type="http://schemas.openxmlformats.org/officeDocument/2006/relationships/slide" Target="/ppt/slides/slide4.xml" Id="R1f963ce4c56043f5" /><Relationship Type="http://schemas.openxmlformats.org/officeDocument/2006/relationships/slide" Target="/ppt/slides/slide5.xml" Id="Recd1bb7999634a28" /><Relationship Type="http://schemas.openxmlformats.org/officeDocument/2006/relationships/slide" Target="/ppt/slides/slide6.xml" Id="R7555ab0395bd45ab" /><Relationship Type="http://schemas.openxmlformats.org/officeDocument/2006/relationships/slide" Target="/ppt/slides/slide7.xml" Id="R2f518049e519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cd9d97279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3ffea1654c98" /><Relationship Type="http://schemas.openxmlformats.org/officeDocument/2006/relationships/theme" Target="/ppt/slideMasters/theme/theme1.xml" Id="R59ec6bc5f3d5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53ffea165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4bdef4e9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d96e6cb7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cd3a68ec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fbadfa8f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532fdc9e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c0093068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d631b113e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ARGENTUM FONDSINVESTERINGER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 FONDSINVESTERINGER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1 117 993 000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1 018 220 000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1 236 554 000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16 458 723 000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17 260 659 000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argentum@argentum.no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www.argentum.no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