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691656499341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61dcb22e364b05"/>
  </p:sldMasterIdLst>
  <p:sldIdLst>
    <p:sldId xmlns:r="http://schemas.openxmlformats.org/officeDocument/2006/relationships" id="256" r:id="Re44fd2a67a344dda"/>
    <p:sldId xmlns:r="http://schemas.openxmlformats.org/officeDocument/2006/relationships" id="257" r:id="R5c0343075a4e4899"/>
    <p:sldId xmlns:r="http://schemas.openxmlformats.org/officeDocument/2006/relationships" id="258" r:id="Rac6d266dc2a84799"/>
    <p:sldId xmlns:r="http://schemas.openxmlformats.org/officeDocument/2006/relationships" id="259" r:id="Rb51bf80d36d94b6a"/>
    <p:sldId xmlns:r="http://schemas.openxmlformats.org/officeDocument/2006/relationships" id="260" r:id="R246bde0fbcd64360"/>
    <p:sldId xmlns:r="http://schemas.openxmlformats.org/officeDocument/2006/relationships" id="261" r:id="Rf58c04f586e34129"/>
    <p:sldId xmlns:r="http://schemas.openxmlformats.org/officeDocument/2006/relationships" id="262" r:id="R04e69e1d39d047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61dcb22e364b05" /><Relationship Type="http://schemas.openxmlformats.org/officeDocument/2006/relationships/slide" Target="/ppt/slides/slide1.xml" Id="Re44fd2a67a344dda" /><Relationship Type="http://schemas.openxmlformats.org/officeDocument/2006/relationships/slide" Target="/ppt/slides/slide2.xml" Id="R5c0343075a4e4899" /><Relationship Type="http://schemas.openxmlformats.org/officeDocument/2006/relationships/slide" Target="/ppt/slides/slide3.xml" Id="Rac6d266dc2a84799" /><Relationship Type="http://schemas.openxmlformats.org/officeDocument/2006/relationships/slide" Target="/ppt/slides/slide4.xml" Id="Rb51bf80d36d94b6a" /><Relationship Type="http://schemas.openxmlformats.org/officeDocument/2006/relationships/slide" Target="/ppt/slides/slide5.xml" Id="R246bde0fbcd64360" /><Relationship Type="http://schemas.openxmlformats.org/officeDocument/2006/relationships/slide" Target="/ppt/slides/slide6.xml" Id="Rf58c04f586e34129" /><Relationship Type="http://schemas.openxmlformats.org/officeDocument/2006/relationships/slide" Target="/ppt/slides/slide7.xml" Id="R04e69e1d39d047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afaa1d475e49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7ffcd7e5f4db2" /><Relationship Type="http://schemas.openxmlformats.org/officeDocument/2006/relationships/theme" Target="/ppt/slideMasters/theme/theme1.xml" Id="R907ae416f25d41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d7ffcd7e5f4d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dd4a0ac1e42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59f4dc06744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a7e2b0f9a46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2fa2ec5a141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57f61d7ac47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125b46b3140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5413efb864e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KEPLA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KEPLA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32 874 515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406 744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2 514 589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9 135 437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BACKER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RONA INVEST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GEHA INVEST AS  –  14,5 %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HANSEN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Nesttunbrekka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55 32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firmapost@kepla.no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www.kepla.no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983 792 685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KEPLA AS</a:t>
            </a:r>
          </a:p>
        </p:txBody>
      </p:sp>
    </p:spTree>
  </p:cSld>
  <p:clrMapOvr>
    <a:masterClrMapping xmlns:a="http://schemas.openxmlformats.org/drawingml/2006/main"/>
  </p:clrMapOvr>
</p:sld>
</file>