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aa8157030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53faab28740c5"/>
  </p:sldMasterIdLst>
  <p:sldIdLst>
    <p:sldId xmlns:r="http://schemas.openxmlformats.org/officeDocument/2006/relationships" id="256" r:id="R03e51f7e23794fc9"/>
    <p:sldId xmlns:r="http://schemas.openxmlformats.org/officeDocument/2006/relationships" id="257" r:id="Rd49cfa2f75624a4e"/>
    <p:sldId xmlns:r="http://schemas.openxmlformats.org/officeDocument/2006/relationships" id="258" r:id="R6a14755821c64241"/>
    <p:sldId xmlns:r="http://schemas.openxmlformats.org/officeDocument/2006/relationships" id="259" r:id="Rb43048f477534b2f"/>
    <p:sldId xmlns:r="http://schemas.openxmlformats.org/officeDocument/2006/relationships" id="260" r:id="Rc856da881be5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53faab28740c5" /><Relationship Type="http://schemas.openxmlformats.org/officeDocument/2006/relationships/slide" Target="/ppt/slides/slide1.xml" Id="R03e51f7e23794fc9" /><Relationship Type="http://schemas.openxmlformats.org/officeDocument/2006/relationships/slide" Target="/ppt/slides/slide2.xml" Id="Rd49cfa2f75624a4e" /><Relationship Type="http://schemas.openxmlformats.org/officeDocument/2006/relationships/slide" Target="/ppt/slides/slide3.xml" Id="R6a14755821c64241" /><Relationship Type="http://schemas.openxmlformats.org/officeDocument/2006/relationships/slide" Target="/ppt/slides/slide4.xml" Id="Rb43048f477534b2f" /><Relationship Type="http://schemas.openxmlformats.org/officeDocument/2006/relationships/slide" Target="/ppt/slides/slide5.xml" Id="Rc856da881be5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a2e5fe042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fd6e908224e28" /><Relationship Type="http://schemas.openxmlformats.org/officeDocument/2006/relationships/theme" Target="/ppt/slideMasters/theme/theme1.xml" Id="R5dd4125db3fd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fd6e90822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40970a32a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1aca8845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36e92e272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2eda4ef84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1f9cb4d89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BERLEVÅG TURN OG IDRETTSFORENING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BERLEVÅG TURN OG IDRETTSFORENING ble etablert [år] og holder til i Berlevåg.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Johnsens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9980 Berlevåg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vivia-ni@online.no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983 829 821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