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0e7be263bc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836b19670f4b7d"/>
  </p:sldMasterIdLst>
  <p:sldIdLst>
    <p:sldId xmlns:r="http://schemas.openxmlformats.org/officeDocument/2006/relationships" id="256" r:id="R8a8cd03c0f2f4630"/>
    <p:sldId xmlns:r="http://schemas.openxmlformats.org/officeDocument/2006/relationships" id="257" r:id="Re1b795a6664f481c"/>
    <p:sldId xmlns:r="http://schemas.openxmlformats.org/officeDocument/2006/relationships" id="258" r:id="R4894d841fe434abb"/>
    <p:sldId xmlns:r="http://schemas.openxmlformats.org/officeDocument/2006/relationships" id="259" r:id="R070e4367d36f4945"/>
    <p:sldId xmlns:r="http://schemas.openxmlformats.org/officeDocument/2006/relationships" id="260" r:id="Rbf9c61e5f5a14b44"/>
    <p:sldId xmlns:r="http://schemas.openxmlformats.org/officeDocument/2006/relationships" id="261" r:id="R1d17fedac9194516"/>
    <p:sldId xmlns:r="http://schemas.openxmlformats.org/officeDocument/2006/relationships" id="262" r:id="Rad09d37c435f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36b19670f4b7d" /><Relationship Type="http://schemas.openxmlformats.org/officeDocument/2006/relationships/slide" Target="/ppt/slides/slide1.xml" Id="R8a8cd03c0f2f4630" /><Relationship Type="http://schemas.openxmlformats.org/officeDocument/2006/relationships/slide" Target="/ppt/slides/slide2.xml" Id="Re1b795a6664f481c" /><Relationship Type="http://schemas.openxmlformats.org/officeDocument/2006/relationships/slide" Target="/ppt/slides/slide3.xml" Id="R4894d841fe434abb" /><Relationship Type="http://schemas.openxmlformats.org/officeDocument/2006/relationships/slide" Target="/ppt/slides/slide4.xml" Id="R070e4367d36f4945" /><Relationship Type="http://schemas.openxmlformats.org/officeDocument/2006/relationships/slide" Target="/ppt/slides/slide5.xml" Id="Rbf9c61e5f5a14b44" /><Relationship Type="http://schemas.openxmlformats.org/officeDocument/2006/relationships/slide" Target="/ppt/slides/slide6.xml" Id="R1d17fedac9194516" /><Relationship Type="http://schemas.openxmlformats.org/officeDocument/2006/relationships/slide" Target="/ppt/slides/slide7.xml" Id="Rad09d37c435f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bba888044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87759f9a249ad" /><Relationship Type="http://schemas.openxmlformats.org/officeDocument/2006/relationships/theme" Target="/ppt/slideMasters/theme/theme1.xml" Id="R45dd2b86f3df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687759f9a249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a7cce7b06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b4016e608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776532d4c47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4d138022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26b04b8bd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24ea010754e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9a7594da542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BRC.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120 680 954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244 655 330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260 058 926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ARNFRED LENNART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Årosveien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alb@brc.as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