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add663708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ee85b442e40d6"/>
  </p:sldMasterIdLst>
  <p:sldIdLst>
    <p:sldId xmlns:r="http://schemas.openxmlformats.org/officeDocument/2006/relationships" id="256" r:id="R02fdd112a26d4a39"/>
    <p:sldId xmlns:r="http://schemas.openxmlformats.org/officeDocument/2006/relationships" id="257" r:id="Rb4c94db90fb345c0"/>
    <p:sldId xmlns:r="http://schemas.openxmlformats.org/officeDocument/2006/relationships" id="258" r:id="R2a41c4bcc82645c0"/>
    <p:sldId xmlns:r="http://schemas.openxmlformats.org/officeDocument/2006/relationships" id="259" r:id="R31ed752e5a5e4336"/>
    <p:sldId xmlns:r="http://schemas.openxmlformats.org/officeDocument/2006/relationships" id="260" r:id="Rc4bf9276e3c0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ee85b442e40d6" /><Relationship Type="http://schemas.openxmlformats.org/officeDocument/2006/relationships/slide" Target="/ppt/slides/slide1.xml" Id="R02fdd112a26d4a39" /><Relationship Type="http://schemas.openxmlformats.org/officeDocument/2006/relationships/slide" Target="/ppt/slides/slide2.xml" Id="Rb4c94db90fb345c0" /><Relationship Type="http://schemas.openxmlformats.org/officeDocument/2006/relationships/slide" Target="/ppt/slides/slide3.xml" Id="R2a41c4bcc82645c0" /><Relationship Type="http://schemas.openxmlformats.org/officeDocument/2006/relationships/slide" Target="/ppt/slides/slide4.xml" Id="R31ed752e5a5e4336" /><Relationship Type="http://schemas.openxmlformats.org/officeDocument/2006/relationships/slide" Target="/ppt/slides/slide5.xml" Id="Rc4bf9276e3c0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4b0485a8d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62e56ef2480e" /><Relationship Type="http://schemas.openxmlformats.org/officeDocument/2006/relationships/theme" Target="/ppt/slideMasters/theme/theme1.xml" Id="Rf9de671364f2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962e56ef2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4c3eeba24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01e86bad643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013200a58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ab4502d1a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1f8c0e1f349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BÆRUMS VERK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BÆRUMS VERK RØRLEGGERBEDRIFT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983 856 918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