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1e946e37f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6f4380e4643ee"/>
  </p:sldMasterIdLst>
  <p:sldIdLst>
    <p:sldId xmlns:r="http://schemas.openxmlformats.org/officeDocument/2006/relationships" id="256" r:id="Rc7e724f1625f4351"/>
    <p:sldId xmlns:r="http://schemas.openxmlformats.org/officeDocument/2006/relationships" id="257" r:id="Re1ca3ed94f7446c5"/>
    <p:sldId xmlns:r="http://schemas.openxmlformats.org/officeDocument/2006/relationships" id="258" r:id="Re6ef39b2aeb14548"/>
    <p:sldId xmlns:r="http://schemas.openxmlformats.org/officeDocument/2006/relationships" id="259" r:id="Ra7672a895c1e489e"/>
    <p:sldId xmlns:r="http://schemas.openxmlformats.org/officeDocument/2006/relationships" id="260" r:id="R33b28def49e344b2"/>
    <p:sldId xmlns:r="http://schemas.openxmlformats.org/officeDocument/2006/relationships" id="261" r:id="R257065899e1243ca"/>
    <p:sldId xmlns:r="http://schemas.openxmlformats.org/officeDocument/2006/relationships" id="262" r:id="R7261aa759f18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6f4380e4643ee" /><Relationship Type="http://schemas.openxmlformats.org/officeDocument/2006/relationships/slide" Target="/ppt/slides/slide1.xml" Id="Rc7e724f1625f4351" /><Relationship Type="http://schemas.openxmlformats.org/officeDocument/2006/relationships/slide" Target="/ppt/slides/slide2.xml" Id="Re1ca3ed94f7446c5" /><Relationship Type="http://schemas.openxmlformats.org/officeDocument/2006/relationships/slide" Target="/ppt/slides/slide3.xml" Id="Re6ef39b2aeb14548" /><Relationship Type="http://schemas.openxmlformats.org/officeDocument/2006/relationships/slide" Target="/ppt/slides/slide4.xml" Id="Ra7672a895c1e489e" /><Relationship Type="http://schemas.openxmlformats.org/officeDocument/2006/relationships/slide" Target="/ppt/slides/slide5.xml" Id="R33b28def49e344b2" /><Relationship Type="http://schemas.openxmlformats.org/officeDocument/2006/relationships/slide" Target="/ppt/slides/slide6.xml" Id="R257065899e1243ca" /><Relationship Type="http://schemas.openxmlformats.org/officeDocument/2006/relationships/slide" Target="/ppt/slides/slide7.xml" Id="R7261aa759f18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318c99ef4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433a9f1c4a37" /><Relationship Type="http://schemas.openxmlformats.org/officeDocument/2006/relationships/theme" Target="/ppt/slideMasters/theme/theme1.xml" Id="Rd1cb8b87cd00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5433a9f1c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3db102dad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54f14b4d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2a95686e842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650099c45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459bf6287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f81b844848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9bc60afa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HEISHIP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CHRISTIAN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INGELING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JOHAN EDWARD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NINA CECILIE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Heidenreich, Professor Dahls gate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983 958 710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