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16d8bc5c3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aa293a7294519"/>
  </p:sldMasterIdLst>
  <p:sldIdLst>
    <p:sldId xmlns:r="http://schemas.openxmlformats.org/officeDocument/2006/relationships" id="256" r:id="R09fb9a3323f54ede"/>
    <p:sldId xmlns:r="http://schemas.openxmlformats.org/officeDocument/2006/relationships" id="257" r:id="R9a269e8b42ff4bcf"/>
    <p:sldId xmlns:r="http://schemas.openxmlformats.org/officeDocument/2006/relationships" id="258" r:id="R633d1a18c2d449cf"/>
    <p:sldId xmlns:r="http://schemas.openxmlformats.org/officeDocument/2006/relationships" id="259" r:id="R1cc33aced33e4134"/>
    <p:sldId xmlns:r="http://schemas.openxmlformats.org/officeDocument/2006/relationships" id="260" r:id="Rc610a7041b7c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aa293a7294519" /><Relationship Type="http://schemas.openxmlformats.org/officeDocument/2006/relationships/slide" Target="/ppt/slides/slide1.xml" Id="R09fb9a3323f54ede" /><Relationship Type="http://schemas.openxmlformats.org/officeDocument/2006/relationships/slide" Target="/ppt/slides/slide2.xml" Id="R9a269e8b42ff4bcf" /><Relationship Type="http://schemas.openxmlformats.org/officeDocument/2006/relationships/slide" Target="/ppt/slides/slide3.xml" Id="R633d1a18c2d449cf" /><Relationship Type="http://schemas.openxmlformats.org/officeDocument/2006/relationships/slide" Target="/ppt/slides/slide4.xml" Id="R1cc33aced33e4134" /><Relationship Type="http://schemas.openxmlformats.org/officeDocument/2006/relationships/slide" Target="/ppt/slides/slide5.xml" Id="Rc610a7041b7c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8f4c9b745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74813b204ca9" /><Relationship Type="http://schemas.openxmlformats.org/officeDocument/2006/relationships/theme" Target="/ppt/slideMasters/theme/theme1.xml" Id="Rc87d72848234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774813b20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1ad2d3be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e24cb8572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8247f95b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aaab713e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ac41efcc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