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4bdffa3a7541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208a7c79964f3b"/>
  </p:sldMasterIdLst>
  <p:sldIdLst>
    <p:sldId xmlns:r="http://schemas.openxmlformats.org/officeDocument/2006/relationships" id="256" r:id="R2c4095d63c5b45ab"/>
    <p:sldId xmlns:r="http://schemas.openxmlformats.org/officeDocument/2006/relationships" id="257" r:id="Rba339316ea1c40c3"/>
    <p:sldId xmlns:r="http://schemas.openxmlformats.org/officeDocument/2006/relationships" id="258" r:id="R5f5190ccafe541ae"/>
    <p:sldId xmlns:r="http://schemas.openxmlformats.org/officeDocument/2006/relationships" id="259" r:id="R5605804736904bce"/>
    <p:sldId xmlns:r="http://schemas.openxmlformats.org/officeDocument/2006/relationships" id="260" r:id="R196a934023f043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208a7c79964f3b" /><Relationship Type="http://schemas.openxmlformats.org/officeDocument/2006/relationships/slide" Target="/ppt/slides/slide1.xml" Id="R2c4095d63c5b45ab" /><Relationship Type="http://schemas.openxmlformats.org/officeDocument/2006/relationships/slide" Target="/ppt/slides/slide2.xml" Id="Rba339316ea1c40c3" /><Relationship Type="http://schemas.openxmlformats.org/officeDocument/2006/relationships/slide" Target="/ppt/slides/slide3.xml" Id="R5f5190ccafe541ae" /><Relationship Type="http://schemas.openxmlformats.org/officeDocument/2006/relationships/slide" Target="/ppt/slides/slide4.xml" Id="R5605804736904bce" /><Relationship Type="http://schemas.openxmlformats.org/officeDocument/2006/relationships/slide" Target="/ppt/slides/slide5.xml" Id="R196a934023f043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9f878073ec4c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d034b5c9b4eb4" /><Relationship Type="http://schemas.openxmlformats.org/officeDocument/2006/relationships/theme" Target="/ppt/slideMasters/theme/theme1.xml" Id="R5dbd1a6d14d149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0d034b5c9b4e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ac78585fe4f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b06f5689f40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9dd0c0aa34c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7b528847546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0f6cb4fdf4b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ADVANCE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ADVANCE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984 033 346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 CONSULTING AS</a:t>
            </a:r>
          </a:p>
        </p:txBody>
      </p:sp>
    </p:spTree>
  </p:cSld>
  <p:clrMapOvr>
    <a:masterClrMapping xmlns:a="http://schemas.openxmlformats.org/drawingml/2006/main"/>
  </p:clrMapOvr>
</p:sld>
</file>