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f6a825088f4a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28f2b6441d43c9"/>
  </p:sldMasterIdLst>
  <p:sldIdLst>
    <p:sldId xmlns:r="http://schemas.openxmlformats.org/officeDocument/2006/relationships" id="256" r:id="Re4ce12dc9eaf48df"/>
    <p:sldId xmlns:r="http://schemas.openxmlformats.org/officeDocument/2006/relationships" id="257" r:id="R0cd99d9a62fc41b7"/>
    <p:sldId xmlns:r="http://schemas.openxmlformats.org/officeDocument/2006/relationships" id="258" r:id="R6f2e19a822cb4dfb"/>
    <p:sldId xmlns:r="http://schemas.openxmlformats.org/officeDocument/2006/relationships" id="259" r:id="R1e53fcb46d6a4cec"/>
    <p:sldId xmlns:r="http://schemas.openxmlformats.org/officeDocument/2006/relationships" id="260" r:id="Rf3b13422175147c6"/>
    <p:sldId xmlns:r="http://schemas.openxmlformats.org/officeDocument/2006/relationships" id="261" r:id="Rda0409b26bdc43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28f2b6441d43c9" /><Relationship Type="http://schemas.openxmlformats.org/officeDocument/2006/relationships/slide" Target="/ppt/slides/slide1.xml" Id="Re4ce12dc9eaf48df" /><Relationship Type="http://schemas.openxmlformats.org/officeDocument/2006/relationships/slide" Target="/ppt/slides/slide2.xml" Id="R0cd99d9a62fc41b7" /><Relationship Type="http://schemas.openxmlformats.org/officeDocument/2006/relationships/slide" Target="/ppt/slides/slide3.xml" Id="R6f2e19a822cb4dfb" /><Relationship Type="http://schemas.openxmlformats.org/officeDocument/2006/relationships/slide" Target="/ppt/slides/slide4.xml" Id="R1e53fcb46d6a4cec" /><Relationship Type="http://schemas.openxmlformats.org/officeDocument/2006/relationships/slide" Target="/ppt/slides/slide5.xml" Id="Rf3b13422175147c6" /><Relationship Type="http://schemas.openxmlformats.org/officeDocument/2006/relationships/slide" Target="/ppt/slides/slide6.xml" Id="Rda0409b26bdc43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c4f3e5149a49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730206e831402b" /><Relationship Type="http://schemas.openxmlformats.org/officeDocument/2006/relationships/theme" Target="/ppt/slideMasters/theme/theme1.xml" Id="R998bbdd9af824e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730206e83140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4d2c69c164d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399a774d746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1a8f1e16d47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c137683f847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c75e7cda344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dbd42564947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 G OTTERSLAND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G OTTERSLAND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−404 733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83 684 448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910 006 256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2 104 536 645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984 046 413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