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52377764a43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bb43b350e4b5f"/>
  </p:sldMasterIdLst>
  <p:sldIdLst>
    <p:sldId xmlns:r="http://schemas.openxmlformats.org/officeDocument/2006/relationships" id="256" r:id="R96c72a2e86314af6"/>
    <p:sldId xmlns:r="http://schemas.openxmlformats.org/officeDocument/2006/relationships" id="257" r:id="Rd13ffcfb49ea47a8"/>
    <p:sldId xmlns:r="http://schemas.openxmlformats.org/officeDocument/2006/relationships" id="258" r:id="Rfabe99ae79494236"/>
    <p:sldId xmlns:r="http://schemas.openxmlformats.org/officeDocument/2006/relationships" id="259" r:id="R028a733e1945457b"/>
    <p:sldId xmlns:r="http://schemas.openxmlformats.org/officeDocument/2006/relationships" id="260" r:id="R0deb47cfca6f4847"/>
    <p:sldId xmlns:r="http://schemas.openxmlformats.org/officeDocument/2006/relationships" id="261" r:id="R088ffe6ce34f4182"/>
    <p:sldId xmlns:r="http://schemas.openxmlformats.org/officeDocument/2006/relationships" id="262" r:id="R2d18a51ed24445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bb43b350e4b5f" /><Relationship Type="http://schemas.openxmlformats.org/officeDocument/2006/relationships/slide" Target="/ppt/slides/slide1.xml" Id="R96c72a2e86314af6" /><Relationship Type="http://schemas.openxmlformats.org/officeDocument/2006/relationships/slide" Target="/ppt/slides/slide2.xml" Id="Rd13ffcfb49ea47a8" /><Relationship Type="http://schemas.openxmlformats.org/officeDocument/2006/relationships/slide" Target="/ppt/slides/slide3.xml" Id="Rfabe99ae79494236" /><Relationship Type="http://schemas.openxmlformats.org/officeDocument/2006/relationships/slide" Target="/ppt/slides/slide4.xml" Id="R028a733e1945457b" /><Relationship Type="http://schemas.openxmlformats.org/officeDocument/2006/relationships/slide" Target="/ppt/slides/slide5.xml" Id="R0deb47cfca6f4847" /><Relationship Type="http://schemas.openxmlformats.org/officeDocument/2006/relationships/slide" Target="/ppt/slides/slide6.xml" Id="R088ffe6ce34f4182" /><Relationship Type="http://schemas.openxmlformats.org/officeDocument/2006/relationships/slide" Target="/ppt/slides/slide7.xml" Id="R2d18a51ed24445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5f228c9b74f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304a42e0f4945" /><Relationship Type="http://schemas.openxmlformats.org/officeDocument/2006/relationships/theme" Target="/ppt/slideMasters/theme/theme1.xml" Id="Rf2e5fbb93ccf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6304a42e0f49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a490bbeb3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b8dc1feb442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a599dea414d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4c1e868f3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aa514051c42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e00c354b144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eef514784e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HAMELO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HAMELO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532 663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3 293 646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21 672 533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31 584 736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