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2cb0d65bec40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3e1ee604834e57"/>
  </p:sldMasterIdLst>
  <p:sldIdLst>
    <p:sldId xmlns:r="http://schemas.openxmlformats.org/officeDocument/2006/relationships" id="256" r:id="R7e5df0c5b93c4223"/>
    <p:sldId xmlns:r="http://schemas.openxmlformats.org/officeDocument/2006/relationships" id="257" r:id="Ra1fb09d8dec74357"/>
    <p:sldId xmlns:r="http://schemas.openxmlformats.org/officeDocument/2006/relationships" id="258" r:id="R0b30a193294647be"/>
    <p:sldId xmlns:r="http://schemas.openxmlformats.org/officeDocument/2006/relationships" id="259" r:id="R7e393d9a606948b9"/>
    <p:sldId xmlns:r="http://schemas.openxmlformats.org/officeDocument/2006/relationships" id="260" r:id="R05b60e43351e4def"/>
    <p:sldId xmlns:r="http://schemas.openxmlformats.org/officeDocument/2006/relationships" id="261" r:id="R1ad82d1a02cd4bb1"/>
    <p:sldId xmlns:r="http://schemas.openxmlformats.org/officeDocument/2006/relationships" id="262" r:id="Re0af907fbeef4e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3e1ee604834e57" /><Relationship Type="http://schemas.openxmlformats.org/officeDocument/2006/relationships/slide" Target="/ppt/slides/slide1.xml" Id="R7e5df0c5b93c4223" /><Relationship Type="http://schemas.openxmlformats.org/officeDocument/2006/relationships/slide" Target="/ppt/slides/slide2.xml" Id="Ra1fb09d8dec74357" /><Relationship Type="http://schemas.openxmlformats.org/officeDocument/2006/relationships/slide" Target="/ppt/slides/slide3.xml" Id="R0b30a193294647be" /><Relationship Type="http://schemas.openxmlformats.org/officeDocument/2006/relationships/slide" Target="/ppt/slides/slide4.xml" Id="R7e393d9a606948b9" /><Relationship Type="http://schemas.openxmlformats.org/officeDocument/2006/relationships/slide" Target="/ppt/slides/slide5.xml" Id="R05b60e43351e4def" /><Relationship Type="http://schemas.openxmlformats.org/officeDocument/2006/relationships/slide" Target="/ppt/slides/slide6.xml" Id="R1ad82d1a02cd4bb1" /><Relationship Type="http://schemas.openxmlformats.org/officeDocument/2006/relationships/slide" Target="/ppt/slides/slide7.xml" Id="Re0af907fbeef4e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8004bf90444b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ea626409c40dc" /><Relationship Type="http://schemas.openxmlformats.org/officeDocument/2006/relationships/theme" Target="/ppt/slideMasters/theme/theme1.xml" Id="R5cf6db7b092e48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9ea626409c40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97841f5f04d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0c61b23db40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f2220ffd646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c91e7b4d744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50439f28e640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c8da3188944b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a6478a33c46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KARLSSONS GRAVE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KARLSSONS GRAVE OG VEDLIKEHOLD AS ble etablert [år] og holder til i Hagan.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14 725 048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932 502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303 094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5 088 023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15 041 890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KARL LENNART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THOMAS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KARL LENNART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LARS-OVE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Tyriveien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1481 Hagan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984 064 713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