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ca206e523247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6aaca8a27f403e"/>
  </p:sldMasterIdLst>
  <p:sldIdLst>
    <p:sldId xmlns:r="http://schemas.openxmlformats.org/officeDocument/2006/relationships" id="256" r:id="Ra5ce324cc25742d5"/>
    <p:sldId xmlns:r="http://schemas.openxmlformats.org/officeDocument/2006/relationships" id="257" r:id="Rcf5a713085ca4aa0"/>
    <p:sldId xmlns:r="http://schemas.openxmlformats.org/officeDocument/2006/relationships" id="258" r:id="R19430f8e4a5f40b4"/>
    <p:sldId xmlns:r="http://schemas.openxmlformats.org/officeDocument/2006/relationships" id="259" r:id="Ra3ffcab061984aca"/>
    <p:sldId xmlns:r="http://schemas.openxmlformats.org/officeDocument/2006/relationships" id="260" r:id="R7e94ecfc027746d4"/>
    <p:sldId xmlns:r="http://schemas.openxmlformats.org/officeDocument/2006/relationships" id="261" r:id="R0fe51b4024a54bd5"/>
    <p:sldId xmlns:r="http://schemas.openxmlformats.org/officeDocument/2006/relationships" id="262" r:id="Rd360a4382f504b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aaca8a27f403e" /><Relationship Type="http://schemas.openxmlformats.org/officeDocument/2006/relationships/slide" Target="/ppt/slides/slide1.xml" Id="Ra5ce324cc25742d5" /><Relationship Type="http://schemas.openxmlformats.org/officeDocument/2006/relationships/slide" Target="/ppt/slides/slide2.xml" Id="Rcf5a713085ca4aa0" /><Relationship Type="http://schemas.openxmlformats.org/officeDocument/2006/relationships/slide" Target="/ppt/slides/slide3.xml" Id="R19430f8e4a5f40b4" /><Relationship Type="http://schemas.openxmlformats.org/officeDocument/2006/relationships/slide" Target="/ppt/slides/slide4.xml" Id="Ra3ffcab061984aca" /><Relationship Type="http://schemas.openxmlformats.org/officeDocument/2006/relationships/slide" Target="/ppt/slides/slide5.xml" Id="R7e94ecfc027746d4" /><Relationship Type="http://schemas.openxmlformats.org/officeDocument/2006/relationships/slide" Target="/ppt/slides/slide6.xml" Id="R0fe51b4024a54bd5" /><Relationship Type="http://schemas.openxmlformats.org/officeDocument/2006/relationships/slide" Target="/ppt/slides/slide7.xml" Id="Rd360a4382f504b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329693eb9043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0929059b74533" /><Relationship Type="http://schemas.openxmlformats.org/officeDocument/2006/relationships/theme" Target="/ppt/slideMasters/theme/theme1.xml" Id="Ra385b188bbaa43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b0929059b745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6a174fd984a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183b1a0dd48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6ea05b73c40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9975445854a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01e02839443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a85a5b80948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51375811347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LOFOTEN SJØMATSENTER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LOFOTEN SJØMATSENTER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869 965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4 908 670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10 322 602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SEAFOOD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SEAFOOD INVEST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984 070 489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LOFOTEN SJØMATSENTER AS</a:t>
            </a:r>
          </a:p>
        </p:txBody>
      </p:sp>
    </p:spTree>
  </p:cSld>
  <p:clrMapOvr>
    <a:masterClrMapping xmlns:a="http://schemas.openxmlformats.org/drawingml/2006/main"/>
  </p:clrMapOvr>
</p:sld>
</file>