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cb9446620243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209ca056a94ef3"/>
  </p:sldMasterIdLst>
  <p:sldIdLst>
    <p:sldId xmlns:r="http://schemas.openxmlformats.org/officeDocument/2006/relationships" id="256" r:id="R623841f1a59a4817"/>
    <p:sldId xmlns:r="http://schemas.openxmlformats.org/officeDocument/2006/relationships" id="257" r:id="Rc9290fdd972c4e37"/>
    <p:sldId xmlns:r="http://schemas.openxmlformats.org/officeDocument/2006/relationships" id="258" r:id="Rf1c2d680406b4b44"/>
    <p:sldId xmlns:r="http://schemas.openxmlformats.org/officeDocument/2006/relationships" id="259" r:id="R6a609e626deb4153"/>
    <p:sldId xmlns:r="http://schemas.openxmlformats.org/officeDocument/2006/relationships" id="260" r:id="Rbefca6de71e84f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209ca056a94ef3" /><Relationship Type="http://schemas.openxmlformats.org/officeDocument/2006/relationships/slide" Target="/ppt/slides/slide1.xml" Id="R623841f1a59a4817" /><Relationship Type="http://schemas.openxmlformats.org/officeDocument/2006/relationships/slide" Target="/ppt/slides/slide2.xml" Id="Rc9290fdd972c4e37" /><Relationship Type="http://schemas.openxmlformats.org/officeDocument/2006/relationships/slide" Target="/ppt/slides/slide3.xml" Id="Rf1c2d680406b4b44" /><Relationship Type="http://schemas.openxmlformats.org/officeDocument/2006/relationships/slide" Target="/ppt/slides/slide4.xml" Id="R6a609e626deb4153" /><Relationship Type="http://schemas.openxmlformats.org/officeDocument/2006/relationships/slide" Target="/ppt/slides/slide5.xml" Id="Rbefca6de71e84f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3ddc41641443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382248197418b" /><Relationship Type="http://schemas.openxmlformats.org/officeDocument/2006/relationships/theme" Target="/ppt/slideMasters/theme/theme1.xml" Id="R6407cd108c2349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638224819741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2d30ccc7244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8c715124143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cb65542084c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92e71c5f74c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bc01a48c74f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STORD MONTASJE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STORD MONTASJE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984 074 549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MONTASJE AS</a:t>
            </a:r>
          </a:p>
        </p:txBody>
      </p:sp>
    </p:spTree>
  </p:cSld>
  <p:clrMapOvr>
    <a:masterClrMapping xmlns:a="http://schemas.openxmlformats.org/drawingml/2006/main"/>
  </p:clrMapOvr>
</p:sld>
</file>