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8a6087f5a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0de29cb94456c"/>
  </p:sldMasterIdLst>
  <p:sldIdLst>
    <p:sldId xmlns:r="http://schemas.openxmlformats.org/officeDocument/2006/relationships" id="256" r:id="R8c80389f9799455a"/>
    <p:sldId xmlns:r="http://schemas.openxmlformats.org/officeDocument/2006/relationships" id="257" r:id="Ra6494d8968a744ad"/>
    <p:sldId xmlns:r="http://schemas.openxmlformats.org/officeDocument/2006/relationships" id="258" r:id="R9104c8176d4b49b1"/>
    <p:sldId xmlns:r="http://schemas.openxmlformats.org/officeDocument/2006/relationships" id="259" r:id="R1046dc9666594425"/>
    <p:sldId xmlns:r="http://schemas.openxmlformats.org/officeDocument/2006/relationships" id="260" r:id="R982e62881de7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0de29cb94456c" /><Relationship Type="http://schemas.openxmlformats.org/officeDocument/2006/relationships/slide" Target="/ppt/slides/slide1.xml" Id="R8c80389f9799455a" /><Relationship Type="http://schemas.openxmlformats.org/officeDocument/2006/relationships/slide" Target="/ppt/slides/slide2.xml" Id="Ra6494d8968a744ad" /><Relationship Type="http://schemas.openxmlformats.org/officeDocument/2006/relationships/slide" Target="/ppt/slides/slide3.xml" Id="R9104c8176d4b49b1" /><Relationship Type="http://schemas.openxmlformats.org/officeDocument/2006/relationships/slide" Target="/ppt/slides/slide4.xml" Id="R1046dc9666594425" /><Relationship Type="http://schemas.openxmlformats.org/officeDocument/2006/relationships/slide" Target="/ppt/slides/slide5.xml" Id="R982e62881de7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9cc5a3c28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2eff62a974f9f" /><Relationship Type="http://schemas.openxmlformats.org/officeDocument/2006/relationships/theme" Target="/ppt/slideMasters/theme/theme1.xml" Id="R456120a862ae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2eff62a974f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681d81f7c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fd7bb68b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d38d1ffe7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00249bafe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734acf287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XPLORA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XPLORA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