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2983df132f43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d0725fc16b4b68"/>
  </p:sldMasterIdLst>
  <p:sldIdLst>
    <p:sldId xmlns:r="http://schemas.openxmlformats.org/officeDocument/2006/relationships" id="256" r:id="Ra897afdccf7b476f"/>
    <p:sldId xmlns:r="http://schemas.openxmlformats.org/officeDocument/2006/relationships" id="257" r:id="R846ca4c6536d40c4"/>
    <p:sldId xmlns:r="http://schemas.openxmlformats.org/officeDocument/2006/relationships" id="258" r:id="R72bdfd0eaa764d97"/>
    <p:sldId xmlns:r="http://schemas.openxmlformats.org/officeDocument/2006/relationships" id="259" r:id="Rdf81be8fa45141d4"/>
    <p:sldId xmlns:r="http://schemas.openxmlformats.org/officeDocument/2006/relationships" id="260" r:id="R45bc6fbe59484f24"/>
    <p:sldId xmlns:r="http://schemas.openxmlformats.org/officeDocument/2006/relationships" id="261" r:id="Rddd9f05001bb4d0f"/>
    <p:sldId xmlns:r="http://schemas.openxmlformats.org/officeDocument/2006/relationships" id="262" r:id="R29fe261c6a3d40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d0725fc16b4b68" /><Relationship Type="http://schemas.openxmlformats.org/officeDocument/2006/relationships/slide" Target="/ppt/slides/slide1.xml" Id="Ra897afdccf7b476f" /><Relationship Type="http://schemas.openxmlformats.org/officeDocument/2006/relationships/slide" Target="/ppt/slides/slide2.xml" Id="R846ca4c6536d40c4" /><Relationship Type="http://schemas.openxmlformats.org/officeDocument/2006/relationships/slide" Target="/ppt/slides/slide3.xml" Id="R72bdfd0eaa764d97" /><Relationship Type="http://schemas.openxmlformats.org/officeDocument/2006/relationships/slide" Target="/ppt/slides/slide4.xml" Id="Rdf81be8fa45141d4" /><Relationship Type="http://schemas.openxmlformats.org/officeDocument/2006/relationships/slide" Target="/ppt/slides/slide5.xml" Id="R45bc6fbe59484f24" /><Relationship Type="http://schemas.openxmlformats.org/officeDocument/2006/relationships/slide" Target="/ppt/slides/slide6.xml" Id="Rddd9f05001bb4d0f" /><Relationship Type="http://schemas.openxmlformats.org/officeDocument/2006/relationships/slide" Target="/ppt/slides/slide7.xml" Id="R29fe261c6a3d40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9a25ef6ca45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b38d0c2db442f" /><Relationship Type="http://schemas.openxmlformats.org/officeDocument/2006/relationships/theme" Target="/ppt/slideMasters/theme/theme1.xml" Id="Rbe08ae82139b48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eb38d0c2db44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54ef36c184a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9a1e6874f4a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fe2a5e3d94a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071dc433f4d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635b9e47745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4640d1ab941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6babc5e3748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YACTHERS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YACTHERS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354 720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581 835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T-ZYM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Wilberg &amp; Akerhaugen AS, Prinsens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stemre@stemre.no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