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fdb3d5fde648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2304129d88493a"/>
  </p:sldMasterIdLst>
  <p:sldIdLst>
    <p:sldId xmlns:r="http://schemas.openxmlformats.org/officeDocument/2006/relationships" id="256" r:id="R4a5afed8cc7c4260"/>
    <p:sldId xmlns:r="http://schemas.openxmlformats.org/officeDocument/2006/relationships" id="257" r:id="Rd678b9bc0a4444ac"/>
    <p:sldId xmlns:r="http://schemas.openxmlformats.org/officeDocument/2006/relationships" id="258" r:id="R0b37a0e520b94781"/>
    <p:sldId xmlns:r="http://schemas.openxmlformats.org/officeDocument/2006/relationships" id="259" r:id="Rdf358fb5080540a0"/>
    <p:sldId xmlns:r="http://schemas.openxmlformats.org/officeDocument/2006/relationships" id="260" r:id="R052a306fbbd04419"/>
    <p:sldId xmlns:r="http://schemas.openxmlformats.org/officeDocument/2006/relationships" id="261" r:id="Ra6b06249adde4d32"/>
    <p:sldId xmlns:r="http://schemas.openxmlformats.org/officeDocument/2006/relationships" id="262" r:id="Re14304c7e88a4d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2304129d88493a" /><Relationship Type="http://schemas.openxmlformats.org/officeDocument/2006/relationships/slide" Target="/ppt/slides/slide1.xml" Id="R4a5afed8cc7c4260" /><Relationship Type="http://schemas.openxmlformats.org/officeDocument/2006/relationships/slide" Target="/ppt/slides/slide2.xml" Id="Rd678b9bc0a4444ac" /><Relationship Type="http://schemas.openxmlformats.org/officeDocument/2006/relationships/slide" Target="/ppt/slides/slide3.xml" Id="R0b37a0e520b94781" /><Relationship Type="http://schemas.openxmlformats.org/officeDocument/2006/relationships/slide" Target="/ppt/slides/slide4.xml" Id="Rdf358fb5080540a0" /><Relationship Type="http://schemas.openxmlformats.org/officeDocument/2006/relationships/slide" Target="/ppt/slides/slide5.xml" Id="R052a306fbbd04419" /><Relationship Type="http://schemas.openxmlformats.org/officeDocument/2006/relationships/slide" Target="/ppt/slides/slide6.xml" Id="Ra6b06249adde4d32" /><Relationship Type="http://schemas.openxmlformats.org/officeDocument/2006/relationships/slide" Target="/ppt/slides/slide7.xml" Id="Re14304c7e88a4d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530c745c6d4f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5e1dc6e054c4e" /><Relationship Type="http://schemas.openxmlformats.org/officeDocument/2006/relationships/theme" Target="/ppt/slideMasters/theme/theme1.xml" Id="Ra74919d486294f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85e1dc6e054c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3f774e21b4f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8562e244b48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6fc632b7246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dc996bbb843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79084ad7742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6f3b610b841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59438cdc846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OPPLAND MUR OG FLIS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OPPLAND MUR OG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OPPLAND MUR OG FLIS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OPPLAND MUR OG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OPPLAND MUR OG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OPPLAND MUR OG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15 905 392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−578 941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−436 666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4 436 187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8 427 784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OPPLAND MUR OG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MURMESTER ALF V. OLSEN AS  –  89,0 %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VESTERÅS AS  –  11,0 %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OPPLAND MUR OG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Øverbyvegen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2819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13 25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984 115 121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OPPLAND MUR OG FLIS AS</a:t>
            </a:r>
          </a:p>
        </p:txBody>
      </p:sp>
    </p:spTree>
  </p:cSld>
  <p:clrMapOvr>
    <a:masterClrMapping xmlns:a="http://schemas.openxmlformats.org/drawingml/2006/main"/>
  </p:clrMapOvr>
</p:sld>
</file>