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24409ebb1f4e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028bbf73aa4ba0"/>
  </p:sldMasterIdLst>
  <p:sldIdLst>
    <p:sldId xmlns:r="http://schemas.openxmlformats.org/officeDocument/2006/relationships" id="256" r:id="R013f6f1c9a2b455d"/>
    <p:sldId xmlns:r="http://schemas.openxmlformats.org/officeDocument/2006/relationships" id="257" r:id="R3d3937c6c2484c18"/>
    <p:sldId xmlns:r="http://schemas.openxmlformats.org/officeDocument/2006/relationships" id="258" r:id="Ra1eaf67337954fe9"/>
    <p:sldId xmlns:r="http://schemas.openxmlformats.org/officeDocument/2006/relationships" id="259" r:id="R7e65228394a54989"/>
    <p:sldId xmlns:r="http://schemas.openxmlformats.org/officeDocument/2006/relationships" id="260" r:id="R2c9ea2cc57694d4b"/>
    <p:sldId xmlns:r="http://schemas.openxmlformats.org/officeDocument/2006/relationships" id="261" r:id="R5ad3e488b9ed46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028bbf73aa4ba0" /><Relationship Type="http://schemas.openxmlformats.org/officeDocument/2006/relationships/slide" Target="/ppt/slides/slide1.xml" Id="R013f6f1c9a2b455d" /><Relationship Type="http://schemas.openxmlformats.org/officeDocument/2006/relationships/slide" Target="/ppt/slides/slide2.xml" Id="R3d3937c6c2484c18" /><Relationship Type="http://schemas.openxmlformats.org/officeDocument/2006/relationships/slide" Target="/ppt/slides/slide3.xml" Id="Ra1eaf67337954fe9" /><Relationship Type="http://schemas.openxmlformats.org/officeDocument/2006/relationships/slide" Target="/ppt/slides/slide4.xml" Id="R7e65228394a54989" /><Relationship Type="http://schemas.openxmlformats.org/officeDocument/2006/relationships/slide" Target="/ppt/slides/slide5.xml" Id="R2c9ea2cc57694d4b" /><Relationship Type="http://schemas.openxmlformats.org/officeDocument/2006/relationships/slide" Target="/ppt/slides/slide6.xml" Id="R5ad3e488b9ed46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27cd4d50c440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d2622bc6746e0" /><Relationship Type="http://schemas.openxmlformats.org/officeDocument/2006/relationships/theme" Target="/ppt/slideMasters/theme/theme1.xml" Id="R947a2ef975a442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0d2622bc6746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3c42ef41044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e259ababc49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df911c21c4a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6b8474a7c4f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9b90f2b8045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a880fc89a48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SPORHUND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984 133 421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