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48f77a784c47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3b9bf7f24644ed"/>
  </p:sldMasterIdLst>
  <p:sldIdLst>
    <p:sldId xmlns:r="http://schemas.openxmlformats.org/officeDocument/2006/relationships" id="256" r:id="R6eeae9313e3941b2"/>
    <p:sldId xmlns:r="http://schemas.openxmlformats.org/officeDocument/2006/relationships" id="257" r:id="R8d2ce3b823d64341"/>
    <p:sldId xmlns:r="http://schemas.openxmlformats.org/officeDocument/2006/relationships" id="258" r:id="Ra11b96c8fd0f42b0"/>
    <p:sldId xmlns:r="http://schemas.openxmlformats.org/officeDocument/2006/relationships" id="259" r:id="Re18b004d9b8e4152"/>
    <p:sldId xmlns:r="http://schemas.openxmlformats.org/officeDocument/2006/relationships" id="260" r:id="R035aed0cafa04e48"/>
    <p:sldId xmlns:r="http://schemas.openxmlformats.org/officeDocument/2006/relationships" id="261" r:id="R90983e4c6a0444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3b9bf7f24644ed" /><Relationship Type="http://schemas.openxmlformats.org/officeDocument/2006/relationships/slide" Target="/ppt/slides/slide1.xml" Id="R6eeae9313e3941b2" /><Relationship Type="http://schemas.openxmlformats.org/officeDocument/2006/relationships/slide" Target="/ppt/slides/slide2.xml" Id="R8d2ce3b823d64341" /><Relationship Type="http://schemas.openxmlformats.org/officeDocument/2006/relationships/slide" Target="/ppt/slides/slide3.xml" Id="Ra11b96c8fd0f42b0" /><Relationship Type="http://schemas.openxmlformats.org/officeDocument/2006/relationships/slide" Target="/ppt/slides/slide4.xml" Id="Re18b004d9b8e4152" /><Relationship Type="http://schemas.openxmlformats.org/officeDocument/2006/relationships/slide" Target="/ppt/slides/slide5.xml" Id="R035aed0cafa04e48" /><Relationship Type="http://schemas.openxmlformats.org/officeDocument/2006/relationships/slide" Target="/ppt/slides/slide6.xml" Id="R90983e4c6a0444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972d7b9f64d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e58e2af04421a" /><Relationship Type="http://schemas.openxmlformats.org/officeDocument/2006/relationships/theme" Target="/ppt/slideMasters/theme/theme1.xml" Id="R382d3009131146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e58e2af0442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6348d253048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0ebd31eac48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21265f5b940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11af5082144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b3eca94864c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6b451d56a4d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SPORHUND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SPORHUND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984 133 421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