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e9aece1e9d45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f75d70942344eb"/>
  </p:sldMasterIdLst>
  <p:sldIdLst>
    <p:sldId xmlns:r="http://schemas.openxmlformats.org/officeDocument/2006/relationships" id="256" r:id="R536399721ff84abc"/>
    <p:sldId xmlns:r="http://schemas.openxmlformats.org/officeDocument/2006/relationships" id="257" r:id="R9adb32b2c1084880"/>
    <p:sldId xmlns:r="http://schemas.openxmlformats.org/officeDocument/2006/relationships" id="258" r:id="R210b7f88d9e7447a"/>
    <p:sldId xmlns:r="http://schemas.openxmlformats.org/officeDocument/2006/relationships" id="259" r:id="Rc35b8616e9514e9b"/>
    <p:sldId xmlns:r="http://schemas.openxmlformats.org/officeDocument/2006/relationships" id="260" r:id="Rbfd307763f734a10"/>
    <p:sldId xmlns:r="http://schemas.openxmlformats.org/officeDocument/2006/relationships" id="261" r:id="R2cd1bf5134564c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f75d70942344eb" /><Relationship Type="http://schemas.openxmlformats.org/officeDocument/2006/relationships/slide" Target="/ppt/slides/slide1.xml" Id="R536399721ff84abc" /><Relationship Type="http://schemas.openxmlformats.org/officeDocument/2006/relationships/slide" Target="/ppt/slides/slide2.xml" Id="R9adb32b2c1084880" /><Relationship Type="http://schemas.openxmlformats.org/officeDocument/2006/relationships/slide" Target="/ppt/slides/slide3.xml" Id="R210b7f88d9e7447a" /><Relationship Type="http://schemas.openxmlformats.org/officeDocument/2006/relationships/slide" Target="/ppt/slides/slide4.xml" Id="Rc35b8616e9514e9b" /><Relationship Type="http://schemas.openxmlformats.org/officeDocument/2006/relationships/slide" Target="/ppt/slides/slide5.xml" Id="Rbfd307763f734a10" /><Relationship Type="http://schemas.openxmlformats.org/officeDocument/2006/relationships/slide" Target="/ppt/slides/slide6.xml" Id="R2cd1bf5134564c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fabbe3aeb141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1ac92ee8a4bf7" /><Relationship Type="http://schemas.openxmlformats.org/officeDocument/2006/relationships/theme" Target="/ppt/slideMasters/theme/theme1.xml" Id="R03cf5da2126c43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e1ac92ee8a4b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44f71b0044b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5e10fae1d44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8b77b11534d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9e1ef121547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2e0df6b4b46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ee81695b04f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AMERGIN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AMERGIN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978 128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978 128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984 151 713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