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aca95df7ac46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86581b68c645bf"/>
  </p:sldMasterIdLst>
  <p:sldIdLst>
    <p:sldId xmlns:r="http://schemas.openxmlformats.org/officeDocument/2006/relationships" id="256" r:id="Re4be8d1b510a456d"/>
    <p:sldId xmlns:r="http://schemas.openxmlformats.org/officeDocument/2006/relationships" id="257" r:id="Rd62529150ceb4366"/>
    <p:sldId xmlns:r="http://schemas.openxmlformats.org/officeDocument/2006/relationships" id="258" r:id="R545c7db23fa84f5b"/>
    <p:sldId xmlns:r="http://schemas.openxmlformats.org/officeDocument/2006/relationships" id="259" r:id="R07473545a40246f3"/>
    <p:sldId xmlns:r="http://schemas.openxmlformats.org/officeDocument/2006/relationships" id="260" r:id="Raeafb2d06c354c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86581b68c645bf" /><Relationship Type="http://schemas.openxmlformats.org/officeDocument/2006/relationships/slide" Target="/ppt/slides/slide1.xml" Id="Re4be8d1b510a456d" /><Relationship Type="http://schemas.openxmlformats.org/officeDocument/2006/relationships/slide" Target="/ppt/slides/slide2.xml" Id="Rd62529150ceb4366" /><Relationship Type="http://schemas.openxmlformats.org/officeDocument/2006/relationships/slide" Target="/ppt/slides/slide3.xml" Id="R545c7db23fa84f5b" /><Relationship Type="http://schemas.openxmlformats.org/officeDocument/2006/relationships/slide" Target="/ppt/slides/slide4.xml" Id="R07473545a40246f3" /><Relationship Type="http://schemas.openxmlformats.org/officeDocument/2006/relationships/slide" Target="/ppt/slides/slide5.xml" Id="Raeafb2d06c354c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be3786602d43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e4ad8133f4f77" /><Relationship Type="http://schemas.openxmlformats.org/officeDocument/2006/relationships/theme" Target="/ppt/slideMasters/theme/theme1.xml" Id="R6d4320f86f824b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8e4ad8133f4f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e48fc759148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aa0125e7846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e2b60d21445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4353a141f40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5c98354444e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RISØR GARN OG STOFF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RISØR GARN OG STOFF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RISØR GARN OG STOFF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RISØR GARN OG STOFF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RISØR GARN OG STOFF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RISØR GARN OG STOFF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984 196 539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RISØR GARN OG STOFF AS</a:t>
            </a:r>
          </a:p>
        </p:txBody>
      </p:sp>
    </p:spTree>
  </p:cSld>
  <p:clrMapOvr>
    <a:masterClrMapping xmlns:a="http://schemas.openxmlformats.org/drawingml/2006/main"/>
  </p:clrMapOvr>
</p:sld>
</file>