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7dadfda341f4d1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98b8574e4bf4990"/>
  </p:sldMasterIdLst>
  <p:sldIdLst>
    <p:sldId xmlns:r="http://schemas.openxmlformats.org/officeDocument/2006/relationships" id="256" r:id="R49fbe156d3dd4ca3"/>
    <p:sldId xmlns:r="http://schemas.openxmlformats.org/officeDocument/2006/relationships" id="257" r:id="Re99c9d575dfe46a9"/>
    <p:sldId xmlns:r="http://schemas.openxmlformats.org/officeDocument/2006/relationships" id="258" r:id="R5cf0427c875a413e"/>
    <p:sldId xmlns:r="http://schemas.openxmlformats.org/officeDocument/2006/relationships" id="259" r:id="Rd9bf7c466387446e"/>
    <p:sldId xmlns:r="http://schemas.openxmlformats.org/officeDocument/2006/relationships" id="260" r:id="R90de5507f4aa41c4"/>
    <p:sldId xmlns:r="http://schemas.openxmlformats.org/officeDocument/2006/relationships" id="261" r:id="R9241fcc136334311"/>
    <p:sldId xmlns:r="http://schemas.openxmlformats.org/officeDocument/2006/relationships" id="262" r:id="R13406e3d623c435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98b8574e4bf4990" /><Relationship Type="http://schemas.openxmlformats.org/officeDocument/2006/relationships/slide" Target="/ppt/slides/slide1.xml" Id="R49fbe156d3dd4ca3" /><Relationship Type="http://schemas.openxmlformats.org/officeDocument/2006/relationships/slide" Target="/ppt/slides/slide2.xml" Id="Re99c9d575dfe46a9" /><Relationship Type="http://schemas.openxmlformats.org/officeDocument/2006/relationships/slide" Target="/ppt/slides/slide3.xml" Id="R5cf0427c875a413e" /><Relationship Type="http://schemas.openxmlformats.org/officeDocument/2006/relationships/slide" Target="/ppt/slides/slide4.xml" Id="Rd9bf7c466387446e" /><Relationship Type="http://schemas.openxmlformats.org/officeDocument/2006/relationships/slide" Target="/ppt/slides/slide5.xml" Id="R90de5507f4aa41c4" /><Relationship Type="http://schemas.openxmlformats.org/officeDocument/2006/relationships/slide" Target="/ppt/slides/slide6.xml" Id="R9241fcc136334311" /><Relationship Type="http://schemas.openxmlformats.org/officeDocument/2006/relationships/slide" Target="/ppt/slides/slide7.xml" Id="R13406e3d623c435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1acaaacfa914b3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78bebe11784bb1" /><Relationship Type="http://schemas.openxmlformats.org/officeDocument/2006/relationships/theme" Target="/ppt/slideMasters/theme/theme1.xml" Id="Rb18d46dcb76044a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978bebe11784bb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09b5a6980343e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b6a7ae3a25478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6c01368251460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3004c66e7643e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af76676c37452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3f10658d4b49a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7e60628b9b4c6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BODØ MARKISE OG PERSIENNEFABRIKK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BODØ MARKISE OG PERSIENNEFABRIKK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BODØ MARKISE OG PERSIENNEFABRIKK AS ble etablert [år] og holder til i Bodø.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BODØ MARKISE OG PERSIENNEFABRIKK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BODØ MARKISE OG PERSIENNEFABRIKK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BODØ MARKISE OG PERSIENNEFABRIKK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20 009 570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−302 416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−334 254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2 126 430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4 413 041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BODØ MARKISE OG PERSIENNEFABRIKK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BJARNESEN AS  –  31,8 %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HENRIKSEN TOR JOHAN  –  27,3 %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ROGER HENRIKSEN AS  –  22,7 %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HANSEN TONJE  –  9,1 %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HENRIKSENGÅRDEN AS  –  9,1 %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BODØ MARKISE OG PERSIENNEFABRIKK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Dreyfushammarn 35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8012 Bodø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75 52 41 99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www.bmp.as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984 336 039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BODØ MARKISE OG PERSIENNEFABRIKK AS</a:t>
            </a:r>
          </a:p>
        </p:txBody>
      </p:sp>
    </p:spTree>
  </p:cSld>
  <p:clrMapOvr>
    <a:masterClrMapping xmlns:a="http://schemas.openxmlformats.org/drawingml/2006/main"/>
  </p:clrMapOvr>
</p:sld>
</file>