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26e3f22ab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90dc76f8ff4836"/>
  </p:sldMasterIdLst>
  <p:sldIdLst>
    <p:sldId xmlns:r="http://schemas.openxmlformats.org/officeDocument/2006/relationships" id="256" r:id="R8f532b1ea2374168"/>
    <p:sldId xmlns:r="http://schemas.openxmlformats.org/officeDocument/2006/relationships" id="257" r:id="R47255fb1bf4b4e66"/>
    <p:sldId xmlns:r="http://schemas.openxmlformats.org/officeDocument/2006/relationships" id="258" r:id="R5340cc9307e84e39"/>
    <p:sldId xmlns:r="http://schemas.openxmlformats.org/officeDocument/2006/relationships" id="259" r:id="R449ca641a2ef42c0"/>
    <p:sldId xmlns:r="http://schemas.openxmlformats.org/officeDocument/2006/relationships" id="260" r:id="Rfa6b11cfe991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90dc76f8ff4836" /><Relationship Type="http://schemas.openxmlformats.org/officeDocument/2006/relationships/slide" Target="/ppt/slides/slide1.xml" Id="R8f532b1ea2374168" /><Relationship Type="http://schemas.openxmlformats.org/officeDocument/2006/relationships/slide" Target="/ppt/slides/slide2.xml" Id="R47255fb1bf4b4e66" /><Relationship Type="http://schemas.openxmlformats.org/officeDocument/2006/relationships/slide" Target="/ppt/slides/slide3.xml" Id="R5340cc9307e84e39" /><Relationship Type="http://schemas.openxmlformats.org/officeDocument/2006/relationships/slide" Target="/ppt/slides/slide4.xml" Id="R449ca641a2ef42c0" /><Relationship Type="http://schemas.openxmlformats.org/officeDocument/2006/relationships/slide" Target="/ppt/slides/slide5.xml" Id="Rfa6b11cfe991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82076b0f4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f9bbb88a64f6e" /><Relationship Type="http://schemas.openxmlformats.org/officeDocument/2006/relationships/theme" Target="/ppt/slideMasters/theme/theme1.xml" Id="R4b4ae391dfba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6f9bbb88a6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16022ab62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e4871e60f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71b7b41d74a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8fb60a67b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103ad0d30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KONSEPTRESTAURANTER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KONSEPTRESTAURANTER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KONSEPTRESTAURANTER AS</a:t>
            </a:r>
          </a:p>
        </p:txBody>
      </p:sp>
    </p:spTree>
  </p:cSld>
  <p:clrMapOvr>
    <a:masterClrMapping xmlns:a="http://schemas.openxmlformats.org/drawingml/2006/main"/>
  </p:clrMapOvr>
</p:sld>
</file>