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a6991ae5a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bd67febe947a0"/>
  </p:sldMasterIdLst>
  <p:sldIdLst>
    <p:sldId xmlns:r="http://schemas.openxmlformats.org/officeDocument/2006/relationships" id="256" r:id="Ree6fb550d9ed4a52"/>
    <p:sldId xmlns:r="http://schemas.openxmlformats.org/officeDocument/2006/relationships" id="257" r:id="R3a88977c713d48ff"/>
    <p:sldId xmlns:r="http://schemas.openxmlformats.org/officeDocument/2006/relationships" id="258" r:id="R09fdc33990e34ef4"/>
    <p:sldId xmlns:r="http://schemas.openxmlformats.org/officeDocument/2006/relationships" id="259" r:id="Ra7798d6eb865493e"/>
    <p:sldId xmlns:r="http://schemas.openxmlformats.org/officeDocument/2006/relationships" id="260" r:id="R64b3456f0f3840e1"/>
    <p:sldId xmlns:r="http://schemas.openxmlformats.org/officeDocument/2006/relationships" id="261" r:id="R4aaf99f2fa344017"/>
    <p:sldId xmlns:r="http://schemas.openxmlformats.org/officeDocument/2006/relationships" id="262" r:id="Rb2864619a02c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bd67febe947a0" /><Relationship Type="http://schemas.openxmlformats.org/officeDocument/2006/relationships/slide" Target="/ppt/slides/slide1.xml" Id="Ree6fb550d9ed4a52" /><Relationship Type="http://schemas.openxmlformats.org/officeDocument/2006/relationships/slide" Target="/ppt/slides/slide2.xml" Id="R3a88977c713d48ff" /><Relationship Type="http://schemas.openxmlformats.org/officeDocument/2006/relationships/slide" Target="/ppt/slides/slide3.xml" Id="R09fdc33990e34ef4" /><Relationship Type="http://schemas.openxmlformats.org/officeDocument/2006/relationships/slide" Target="/ppt/slides/slide4.xml" Id="Ra7798d6eb865493e" /><Relationship Type="http://schemas.openxmlformats.org/officeDocument/2006/relationships/slide" Target="/ppt/slides/slide5.xml" Id="R64b3456f0f3840e1" /><Relationship Type="http://schemas.openxmlformats.org/officeDocument/2006/relationships/slide" Target="/ppt/slides/slide6.xml" Id="R4aaf99f2fa344017" /><Relationship Type="http://schemas.openxmlformats.org/officeDocument/2006/relationships/slide" Target="/ppt/slides/slide7.xml" Id="Rb2864619a02c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f8e2fa39c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cb0c39214453" /><Relationship Type="http://schemas.openxmlformats.org/officeDocument/2006/relationships/theme" Target="/ppt/slideMasters/theme/theme1.xml" Id="R04b20ae88b1f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ccb0c3921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acda7ef2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837132f53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7d307ae70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ac936550c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6d6867ac9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d30f4ae8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eb0a86aa9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JANUS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2 374 652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BJERKÅS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984 418 639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