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8265dc37b348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f4b019238247f5"/>
  </p:sldMasterIdLst>
  <p:sldIdLst>
    <p:sldId xmlns:r="http://schemas.openxmlformats.org/officeDocument/2006/relationships" id="256" r:id="Ra8847fadecd34f66"/>
    <p:sldId xmlns:r="http://schemas.openxmlformats.org/officeDocument/2006/relationships" id="257" r:id="R2ae6e50bcab94fc3"/>
    <p:sldId xmlns:r="http://schemas.openxmlformats.org/officeDocument/2006/relationships" id="258" r:id="Re0f1e9037c2743a1"/>
    <p:sldId xmlns:r="http://schemas.openxmlformats.org/officeDocument/2006/relationships" id="259" r:id="Rd9b4e94b652942c6"/>
    <p:sldId xmlns:r="http://schemas.openxmlformats.org/officeDocument/2006/relationships" id="260" r:id="R184bb0d46b114705"/>
    <p:sldId xmlns:r="http://schemas.openxmlformats.org/officeDocument/2006/relationships" id="261" r:id="Rd58c7bdd25eb4e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f4b019238247f5" /><Relationship Type="http://schemas.openxmlformats.org/officeDocument/2006/relationships/slide" Target="/ppt/slides/slide1.xml" Id="Ra8847fadecd34f66" /><Relationship Type="http://schemas.openxmlformats.org/officeDocument/2006/relationships/slide" Target="/ppt/slides/slide2.xml" Id="R2ae6e50bcab94fc3" /><Relationship Type="http://schemas.openxmlformats.org/officeDocument/2006/relationships/slide" Target="/ppt/slides/slide3.xml" Id="Re0f1e9037c2743a1" /><Relationship Type="http://schemas.openxmlformats.org/officeDocument/2006/relationships/slide" Target="/ppt/slides/slide4.xml" Id="Rd9b4e94b652942c6" /><Relationship Type="http://schemas.openxmlformats.org/officeDocument/2006/relationships/slide" Target="/ppt/slides/slide5.xml" Id="R184bb0d46b114705" /><Relationship Type="http://schemas.openxmlformats.org/officeDocument/2006/relationships/slide" Target="/ppt/slides/slide6.xml" Id="Rd58c7bdd25eb4e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5a4de6f92f4c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61f7c0b9249f6" /><Relationship Type="http://schemas.openxmlformats.org/officeDocument/2006/relationships/theme" Target="/ppt/slideMasters/theme/theme1.xml" Id="R82440447aaf048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e61f7c0b9249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69f05c0eb44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ec1276e5a44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aac37953c49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e68612c0b44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329048ed147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58442950d45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984 463 243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