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107030f85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ccdc592a1411e"/>
  </p:sldMasterIdLst>
  <p:sldIdLst>
    <p:sldId xmlns:r="http://schemas.openxmlformats.org/officeDocument/2006/relationships" id="256" r:id="R4e27a5f79c7a4ca5"/>
    <p:sldId xmlns:r="http://schemas.openxmlformats.org/officeDocument/2006/relationships" id="257" r:id="R2288fe745e5649a8"/>
    <p:sldId xmlns:r="http://schemas.openxmlformats.org/officeDocument/2006/relationships" id="258" r:id="R50ac826a968148d7"/>
    <p:sldId xmlns:r="http://schemas.openxmlformats.org/officeDocument/2006/relationships" id="259" r:id="R39efb58ef93a4784"/>
    <p:sldId xmlns:r="http://schemas.openxmlformats.org/officeDocument/2006/relationships" id="260" r:id="R38ec768081a3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ccdc592a1411e" /><Relationship Type="http://schemas.openxmlformats.org/officeDocument/2006/relationships/slide" Target="/ppt/slides/slide1.xml" Id="R4e27a5f79c7a4ca5" /><Relationship Type="http://schemas.openxmlformats.org/officeDocument/2006/relationships/slide" Target="/ppt/slides/slide2.xml" Id="R2288fe745e5649a8" /><Relationship Type="http://schemas.openxmlformats.org/officeDocument/2006/relationships/slide" Target="/ppt/slides/slide3.xml" Id="R50ac826a968148d7" /><Relationship Type="http://schemas.openxmlformats.org/officeDocument/2006/relationships/slide" Target="/ppt/slides/slide4.xml" Id="R39efb58ef93a4784" /><Relationship Type="http://schemas.openxmlformats.org/officeDocument/2006/relationships/slide" Target="/ppt/slides/slide5.xml" Id="R38ec768081a3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755abc332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0da20efd64e08" /><Relationship Type="http://schemas.openxmlformats.org/officeDocument/2006/relationships/theme" Target="/ppt/slideMasters/theme/theme1.xml" Id="Rb607d498e5a7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0da20efd6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72fbf9615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ce117cdd7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33aa2f0c4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cee85656e47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5515cf67c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