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90b9df98c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239995b5a4e06"/>
  </p:sldMasterIdLst>
  <p:sldIdLst>
    <p:sldId xmlns:r="http://schemas.openxmlformats.org/officeDocument/2006/relationships" id="256" r:id="R8a5c1edc55a94a9b"/>
    <p:sldId xmlns:r="http://schemas.openxmlformats.org/officeDocument/2006/relationships" id="257" r:id="R9f474ac102a84937"/>
    <p:sldId xmlns:r="http://schemas.openxmlformats.org/officeDocument/2006/relationships" id="258" r:id="Rbb144df618ef4c5d"/>
    <p:sldId xmlns:r="http://schemas.openxmlformats.org/officeDocument/2006/relationships" id="259" r:id="R207313b7778a46b7"/>
    <p:sldId xmlns:r="http://schemas.openxmlformats.org/officeDocument/2006/relationships" id="260" r:id="Re343626ad60b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239995b5a4e06" /><Relationship Type="http://schemas.openxmlformats.org/officeDocument/2006/relationships/slide" Target="/ppt/slides/slide1.xml" Id="R8a5c1edc55a94a9b" /><Relationship Type="http://schemas.openxmlformats.org/officeDocument/2006/relationships/slide" Target="/ppt/slides/slide2.xml" Id="R9f474ac102a84937" /><Relationship Type="http://schemas.openxmlformats.org/officeDocument/2006/relationships/slide" Target="/ppt/slides/slide3.xml" Id="Rbb144df618ef4c5d" /><Relationship Type="http://schemas.openxmlformats.org/officeDocument/2006/relationships/slide" Target="/ppt/slides/slide4.xml" Id="R207313b7778a46b7" /><Relationship Type="http://schemas.openxmlformats.org/officeDocument/2006/relationships/slide" Target="/ppt/slides/slide5.xml" Id="Re343626ad60b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9c9b7f80b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1fee6949545d2" /><Relationship Type="http://schemas.openxmlformats.org/officeDocument/2006/relationships/theme" Target="/ppt/slideMasters/theme/theme1.xml" Id="R38b5b898836d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1fee69495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0f3770c2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ce6711de2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4d844df9f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7404a6f4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0ff051e03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