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922045618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8f7e2e13e4944"/>
  </p:sldMasterIdLst>
  <p:sldIdLst>
    <p:sldId xmlns:r="http://schemas.openxmlformats.org/officeDocument/2006/relationships" id="256" r:id="Rb01b43e4b19a4a2e"/>
    <p:sldId xmlns:r="http://schemas.openxmlformats.org/officeDocument/2006/relationships" id="257" r:id="Rc4c7d7618ff348ec"/>
    <p:sldId xmlns:r="http://schemas.openxmlformats.org/officeDocument/2006/relationships" id="258" r:id="Rdaad77ea989e424c"/>
    <p:sldId xmlns:r="http://schemas.openxmlformats.org/officeDocument/2006/relationships" id="259" r:id="Rf3d80e704c3a4ad8"/>
    <p:sldId xmlns:r="http://schemas.openxmlformats.org/officeDocument/2006/relationships" id="260" r:id="R759a8c382ce0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8f7e2e13e4944" /><Relationship Type="http://schemas.openxmlformats.org/officeDocument/2006/relationships/slide" Target="/ppt/slides/slide1.xml" Id="Rb01b43e4b19a4a2e" /><Relationship Type="http://schemas.openxmlformats.org/officeDocument/2006/relationships/slide" Target="/ppt/slides/slide2.xml" Id="Rc4c7d7618ff348ec" /><Relationship Type="http://schemas.openxmlformats.org/officeDocument/2006/relationships/slide" Target="/ppt/slides/slide3.xml" Id="Rdaad77ea989e424c" /><Relationship Type="http://schemas.openxmlformats.org/officeDocument/2006/relationships/slide" Target="/ppt/slides/slide4.xml" Id="Rf3d80e704c3a4ad8" /><Relationship Type="http://schemas.openxmlformats.org/officeDocument/2006/relationships/slide" Target="/ppt/slides/slide5.xml" Id="R759a8c382ce0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713435452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9e606d2245b6" /><Relationship Type="http://schemas.openxmlformats.org/officeDocument/2006/relationships/theme" Target="/ppt/slideMasters/theme/theme1.xml" Id="R3406ae189d6a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89e606d2245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402aab51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942255a79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fe18c81e4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fca5490d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11655680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MOLEKYL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MOLEKYL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