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3c15e8423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ecec8b718457e"/>
  </p:sldMasterIdLst>
  <p:sldIdLst>
    <p:sldId xmlns:r="http://schemas.openxmlformats.org/officeDocument/2006/relationships" id="256" r:id="Rb46fe090b77b4c25"/>
    <p:sldId xmlns:r="http://schemas.openxmlformats.org/officeDocument/2006/relationships" id="257" r:id="Rfdf978183da74b75"/>
    <p:sldId xmlns:r="http://schemas.openxmlformats.org/officeDocument/2006/relationships" id="258" r:id="R980246d54efd4eb6"/>
    <p:sldId xmlns:r="http://schemas.openxmlformats.org/officeDocument/2006/relationships" id="259" r:id="R792fa2459e3f4ef8"/>
    <p:sldId xmlns:r="http://schemas.openxmlformats.org/officeDocument/2006/relationships" id="260" r:id="R3e982b1d169f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ecec8b718457e" /><Relationship Type="http://schemas.openxmlformats.org/officeDocument/2006/relationships/slide" Target="/ppt/slides/slide1.xml" Id="Rb46fe090b77b4c25" /><Relationship Type="http://schemas.openxmlformats.org/officeDocument/2006/relationships/slide" Target="/ppt/slides/slide2.xml" Id="Rfdf978183da74b75" /><Relationship Type="http://schemas.openxmlformats.org/officeDocument/2006/relationships/slide" Target="/ppt/slides/slide3.xml" Id="R980246d54efd4eb6" /><Relationship Type="http://schemas.openxmlformats.org/officeDocument/2006/relationships/slide" Target="/ppt/slides/slide4.xml" Id="R792fa2459e3f4ef8" /><Relationship Type="http://schemas.openxmlformats.org/officeDocument/2006/relationships/slide" Target="/ppt/slides/slide5.xml" Id="R3e982b1d169f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c1bd36c8b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538bd9d3c42f3" /><Relationship Type="http://schemas.openxmlformats.org/officeDocument/2006/relationships/theme" Target="/ppt/slideMasters/theme/theme1.xml" Id="R91958186078d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538bd9d3c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3515bbd35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75cbe55d9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b696ecb54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f85127f9c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e93a42b71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HØVIK 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NORMISJON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