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c2bee35f8647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1ffdfbcfeb40b0"/>
  </p:sldMasterIdLst>
  <p:sldIdLst>
    <p:sldId xmlns:r="http://schemas.openxmlformats.org/officeDocument/2006/relationships" id="256" r:id="R84be9d810bd6464f"/>
    <p:sldId xmlns:r="http://schemas.openxmlformats.org/officeDocument/2006/relationships" id="257" r:id="Rb49604cea0994adf"/>
    <p:sldId xmlns:r="http://schemas.openxmlformats.org/officeDocument/2006/relationships" id="258" r:id="R110bdf1b11da4cc9"/>
    <p:sldId xmlns:r="http://schemas.openxmlformats.org/officeDocument/2006/relationships" id="259" r:id="R37385da3bf434030"/>
    <p:sldId xmlns:r="http://schemas.openxmlformats.org/officeDocument/2006/relationships" id="260" r:id="R848c7b4606b84543"/>
    <p:sldId xmlns:r="http://schemas.openxmlformats.org/officeDocument/2006/relationships" id="261" r:id="R4d8b6d84dfec48d4"/>
    <p:sldId xmlns:r="http://schemas.openxmlformats.org/officeDocument/2006/relationships" id="262" r:id="R641ded98005d48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ffdfbcfeb40b0" /><Relationship Type="http://schemas.openxmlformats.org/officeDocument/2006/relationships/slide" Target="/ppt/slides/slide1.xml" Id="R84be9d810bd6464f" /><Relationship Type="http://schemas.openxmlformats.org/officeDocument/2006/relationships/slide" Target="/ppt/slides/slide2.xml" Id="Rb49604cea0994adf" /><Relationship Type="http://schemas.openxmlformats.org/officeDocument/2006/relationships/slide" Target="/ppt/slides/slide3.xml" Id="R110bdf1b11da4cc9" /><Relationship Type="http://schemas.openxmlformats.org/officeDocument/2006/relationships/slide" Target="/ppt/slides/slide4.xml" Id="R37385da3bf434030" /><Relationship Type="http://schemas.openxmlformats.org/officeDocument/2006/relationships/slide" Target="/ppt/slides/slide5.xml" Id="R848c7b4606b84543" /><Relationship Type="http://schemas.openxmlformats.org/officeDocument/2006/relationships/slide" Target="/ppt/slides/slide6.xml" Id="R4d8b6d84dfec48d4" /><Relationship Type="http://schemas.openxmlformats.org/officeDocument/2006/relationships/slide" Target="/ppt/slides/slide7.xml" Id="R641ded98005d48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863a61a3048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3b76c23c84133" /><Relationship Type="http://schemas.openxmlformats.org/officeDocument/2006/relationships/theme" Target="/ppt/slideMasters/theme/theme1.xml" Id="R92b740cfcfab43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73b76c23c841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de811dcc242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4c3b350084b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c31dc9ac24c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2229ad42845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7f3f317b741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546a45ee043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7e66bf32c4b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