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453c8f67ec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0be5f305ee43bb"/>
  </p:sldMasterIdLst>
  <p:sldIdLst>
    <p:sldId xmlns:r="http://schemas.openxmlformats.org/officeDocument/2006/relationships" id="256" r:id="R487b1c755bed4c11"/>
    <p:sldId xmlns:r="http://schemas.openxmlformats.org/officeDocument/2006/relationships" id="257" r:id="Rfd51e4b4fdad4365"/>
    <p:sldId xmlns:r="http://schemas.openxmlformats.org/officeDocument/2006/relationships" id="258" r:id="Ra1368ea49ca2426f"/>
    <p:sldId xmlns:r="http://schemas.openxmlformats.org/officeDocument/2006/relationships" id="259" r:id="Rba01128d0b5b417d"/>
    <p:sldId xmlns:r="http://schemas.openxmlformats.org/officeDocument/2006/relationships" id="260" r:id="R066b95cf0aeb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be5f305ee43bb" /><Relationship Type="http://schemas.openxmlformats.org/officeDocument/2006/relationships/slide" Target="/ppt/slides/slide1.xml" Id="R487b1c755bed4c11" /><Relationship Type="http://schemas.openxmlformats.org/officeDocument/2006/relationships/slide" Target="/ppt/slides/slide2.xml" Id="Rfd51e4b4fdad4365" /><Relationship Type="http://schemas.openxmlformats.org/officeDocument/2006/relationships/slide" Target="/ppt/slides/slide3.xml" Id="Ra1368ea49ca2426f" /><Relationship Type="http://schemas.openxmlformats.org/officeDocument/2006/relationships/slide" Target="/ppt/slides/slide4.xml" Id="Rba01128d0b5b417d" /><Relationship Type="http://schemas.openxmlformats.org/officeDocument/2006/relationships/slide" Target="/ppt/slides/slide5.xml" Id="R066b95cf0aeb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38f4d378c4f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042920f3b4979" /><Relationship Type="http://schemas.openxmlformats.org/officeDocument/2006/relationships/theme" Target="/ppt/slideMasters/theme/theme1.xml" Id="Rb92d2a0f1d7043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6042920f3b49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84fbf874649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21f357f294d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2f0bc3644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33dedf2a74a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a117c004747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KARTFORLAGET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KARTFORLAGET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KARTFORLAGET AS</a:t>
            </a:r>
          </a:p>
        </p:txBody>
      </p:sp>
    </p:spTree>
  </p:cSld>
  <p:clrMapOvr>
    <a:masterClrMapping xmlns:a="http://schemas.openxmlformats.org/drawingml/2006/main"/>
  </p:clrMapOvr>
</p:sld>
</file>