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06a62c400344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d10f2cd1324726"/>
  </p:sldMasterIdLst>
  <p:sldIdLst>
    <p:sldId xmlns:r="http://schemas.openxmlformats.org/officeDocument/2006/relationships" id="256" r:id="R7cc9212ac9fd4459"/>
    <p:sldId xmlns:r="http://schemas.openxmlformats.org/officeDocument/2006/relationships" id="257" r:id="R740ab213c2a7417c"/>
    <p:sldId xmlns:r="http://schemas.openxmlformats.org/officeDocument/2006/relationships" id="258" r:id="Re97db6bd410c4f5d"/>
    <p:sldId xmlns:r="http://schemas.openxmlformats.org/officeDocument/2006/relationships" id="259" r:id="R1a0193f9d2e84880"/>
    <p:sldId xmlns:r="http://schemas.openxmlformats.org/officeDocument/2006/relationships" id="260" r:id="R2c94585734b746d2"/>
    <p:sldId xmlns:r="http://schemas.openxmlformats.org/officeDocument/2006/relationships" id="261" r:id="Ra6f51bceea03487f"/>
    <p:sldId xmlns:r="http://schemas.openxmlformats.org/officeDocument/2006/relationships" id="262" r:id="R19df2daf89074b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10f2cd1324726" /><Relationship Type="http://schemas.openxmlformats.org/officeDocument/2006/relationships/slide" Target="/ppt/slides/slide1.xml" Id="R7cc9212ac9fd4459" /><Relationship Type="http://schemas.openxmlformats.org/officeDocument/2006/relationships/slide" Target="/ppt/slides/slide2.xml" Id="R740ab213c2a7417c" /><Relationship Type="http://schemas.openxmlformats.org/officeDocument/2006/relationships/slide" Target="/ppt/slides/slide3.xml" Id="Re97db6bd410c4f5d" /><Relationship Type="http://schemas.openxmlformats.org/officeDocument/2006/relationships/slide" Target="/ppt/slides/slide4.xml" Id="R1a0193f9d2e84880" /><Relationship Type="http://schemas.openxmlformats.org/officeDocument/2006/relationships/slide" Target="/ppt/slides/slide5.xml" Id="R2c94585734b746d2" /><Relationship Type="http://schemas.openxmlformats.org/officeDocument/2006/relationships/slide" Target="/ppt/slides/slide6.xml" Id="Ra6f51bceea03487f" /><Relationship Type="http://schemas.openxmlformats.org/officeDocument/2006/relationships/slide" Target="/ppt/slides/slide7.xml" Id="R19df2daf89074b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87d60bd7449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cfefd7328438a" /><Relationship Type="http://schemas.openxmlformats.org/officeDocument/2006/relationships/theme" Target="/ppt/slideMasters/theme/theme1.xml" Id="R120ece98cb8842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1cfefd732843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7378de9f746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85d3e683f42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275e18ebf45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d0f6625c648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6aa38a0024f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0efcd6e0e4f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05c447ca348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BTC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BTC FINANCE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1 266 710 515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158 242 055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1 559 934 906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Forusbeen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99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