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ec6c89f66a4b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f930cc26ad4beb"/>
  </p:sldMasterIdLst>
  <p:sldIdLst>
    <p:sldId xmlns:r="http://schemas.openxmlformats.org/officeDocument/2006/relationships" id="256" r:id="Rc082d787f78e48c7"/>
    <p:sldId xmlns:r="http://schemas.openxmlformats.org/officeDocument/2006/relationships" id="257" r:id="R90f6099d402046a4"/>
    <p:sldId xmlns:r="http://schemas.openxmlformats.org/officeDocument/2006/relationships" id="258" r:id="R24ec43d7e6204175"/>
    <p:sldId xmlns:r="http://schemas.openxmlformats.org/officeDocument/2006/relationships" id="259" r:id="R03d554da1573455e"/>
    <p:sldId xmlns:r="http://schemas.openxmlformats.org/officeDocument/2006/relationships" id="260" r:id="R035152463a7841de"/>
    <p:sldId xmlns:r="http://schemas.openxmlformats.org/officeDocument/2006/relationships" id="261" r:id="Rd92b8fbdc92f4c96"/>
    <p:sldId xmlns:r="http://schemas.openxmlformats.org/officeDocument/2006/relationships" id="262" r:id="R749b41b8b7ba4f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f930cc26ad4beb" /><Relationship Type="http://schemas.openxmlformats.org/officeDocument/2006/relationships/slide" Target="/ppt/slides/slide1.xml" Id="Rc082d787f78e48c7" /><Relationship Type="http://schemas.openxmlformats.org/officeDocument/2006/relationships/slide" Target="/ppt/slides/slide2.xml" Id="R90f6099d402046a4" /><Relationship Type="http://schemas.openxmlformats.org/officeDocument/2006/relationships/slide" Target="/ppt/slides/slide3.xml" Id="R24ec43d7e6204175" /><Relationship Type="http://schemas.openxmlformats.org/officeDocument/2006/relationships/slide" Target="/ppt/slides/slide4.xml" Id="R03d554da1573455e" /><Relationship Type="http://schemas.openxmlformats.org/officeDocument/2006/relationships/slide" Target="/ppt/slides/slide5.xml" Id="R035152463a7841de" /><Relationship Type="http://schemas.openxmlformats.org/officeDocument/2006/relationships/slide" Target="/ppt/slides/slide6.xml" Id="Rd92b8fbdc92f4c96" /><Relationship Type="http://schemas.openxmlformats.org/officeDocument/2006/relationships/slide" Target="/ppt/slides/slide7.xml" Id="R749b41b8b7ba4f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1a1e2405c547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755b7cade4687" /><Relationship Type="http://schemas.openxmlformats.org/officeDocument/2006/relationships/theme" Target="/ppt/slideMasters/theme/theme1.xml" Id="R23b9576f2b0149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9755b7cade46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f87704ec94e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224e979784d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280a7693945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3cdfe71204f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2bf0c396147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5a5bf1fc541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95c2f00ca46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VITO ELEKTRO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VITO ELEKTRO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VITO ELEKTRO SERVICE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VITO ELEKTRO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VITO ELEKTRO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VITO ELEKTRO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20 835 178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2 555 877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2 167 868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3 744 260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10 118 706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VITO ELEKTRO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 VIDAR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HAUGLUND THOMAS W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VITO ELEKTRO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Kværnerveien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984 612 982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VITO ELEKTRO SERVICE AS</a:t>
            </a:r>
          </a:p>
        </p:txBody>
      </p:sp>
    </p:spTree>
  </p:cSld>
  <p:clrMapOvr>
    <a:masterClrMapping xmlns:a="http://schemas.openxmlformats.org/drawingml/2006/main"/>
  </p:clrMapOvr>
</p:sld>
</file>