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a8c782dfbc49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74ae0fff16404a"/>
  </p:sldMasterIdLst>
  <p:sldIdLst>
    <p:sldId xmlns:r="http://schemas.openxmlformats.org/officeDocument/2006/relationships" id="256" r:id="R5d4363e5ee4a4942"/>
    <p:sldId xmlns:r="http://schemas.openxmlformats.org/officeDocument/2006/relationships" id="257" r:id="R057673d723af4c37"/>
    <p:sldId xmlns:r="http://schemas.openxmlformats.org/officeDocument/2006/relationships" id="258" r:id="R9c9bb659e58a4a8e"/>
    <p:sldId xmlns:r="http://schemas.openxmlformats.org/officeDocument/2006/relationships" id="259" r:id="Re2436528448f46ad"/>
    <p:sldId xmlns:r="http://schemas.openxmlformats.org/officeDocument/2006/relationships" id="260" r:id="Raa18439396504b2d"/>
    <p:sldId xmlns:r="http://schemas.openxmlformats.org/officeDocument/2006/relationships" id="261" r:id="R7c8a07c6c0fd4783"/>
    <p:sldId xmlns:r="http://schemas.openxmlformats.org/officeDocument/2006/relationships" id="262" r:id="Rf9593dcf71374f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74ae0fff16404a" /><Relationship Type="http://schemas.openxmlformats.org/officeDocument/2006/relationships/slide" Target="/ppt/slides/slide1.xml" Id="R5d4363e5ee4a4942" /><Relationship Type="http://schemas.openxmlformats.org/officeDocument/2006/relationships/slide" Target="/ppt/slides/slide2.xml" Id="R057673d723af4c37" /><Relationship Type="http://schemas.openxmlformats.org/officeDocument/2006/relationships/slide" Target="/ppt/slides/slide3.xml" Id="R9c9bb659e58a4a8e" /><Relationship Type="http://schemas.openxmlformats.org/officeDocument/2006/relationships/slide" Target="/ppt/slides/slide4.xml" Id="Re2436528448f46ad" /><Relationship Type="http://schemas.openxmlformats.org/officeDocument/2006/relationships/slide" Target="/ppt/slides/slide5.xml" Id="Raa18439396504b2d" /><Relationship Type="http://schemas.openxmlformats.org/officeDocument/2006/relationships/slide" Target="/ppt/slides/slide6.xml" Id="R7c8a07c6c0fd4783" /><Relationship Type="http://schemas.openxmlformats.org/officeDocument/2006/relationships/slide" Target="/ppt/slides/slide7.xml" Id="Rf9593dcf71374f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7e1af75bb946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60d7009d34a62" /><Relationship Type="http://schemas.openxmlformats.org/officeDocument/2006/relationships/theme" Target="/ppt/slideMasters/theme/theme1.xml" Id="R8dc12ffc473e4a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b60d7009d34a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58385cc444e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702433ecd43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f9a38de5a45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1f053642248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d3a21fb4b4a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0d447bcad47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006a6ea0546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KW-BYGG HORNNES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KW-BYGG HORNNES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KW-BYGG HORNNES AS ble etablert [år] og holder til i Hornnes.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KW-BYGG HORNNES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KW-BYGG HORNNES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KW-BYGG HORNNES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25 890 746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1 811 095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1 155 957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3 188 205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15 661 878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KW-BYGG HORNNES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KW-HOLDING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KW-BYGG HORNNES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Kjetsåvegen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4737 Hornnes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984 620 586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KW-BYGG HORNNES AS</a:t>
            </a:r>
          </a:p>
        </p:txBody>
      </p:sp>
    </p:spTree>
  </p:cSld>
  <p:clrMapOvr>
    <a:masterClrMapping xmlns:a="http://schemas.openxmlformats.org/drawingml/2006/main"/>
  </p:clrMapOvr>
</p:sld>
</file>