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a309a3510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f4287d503467f"/>
  </p:sldMasterIdLst>
  <p:sldIdLst>
    <p:sldId xmlns:r="http://schemas.openxmlformats.org/officeDocument/2006/relationships" id="256" r:id="R7efc6e2bffd046f6"/>
    <p:sldId xmlns:r="http://schemas.openxmlformats.org/officeDocument/2006/relationships" id="257" r:id="R8b88ce5b5e46491c"/>
    <p:sldId xmlns:r="http://schemas.openxmlformats.org/officeDocument/2006/relationships" id="258" r:id="R0a5c8731c1724add"/>
    <p:sldId xmlns:r="http://schemas.openxmlformats.org/officeDocument/2006/relationships" id="259" r:id="R52ac90b2692a49c3"/>
    <p:sldId xmlns:r="http://schemas.openxmlformats.org/officeDocument/2006/relationships" id="260" r:id="Radeb1c6dcfc3454a"/>
    <p:sldId xmlns:r="http://schemas.openxmlformats.org/officeDocument/2006/relationships" id="261" r:id="R487f926f786c4b66"/>
    <p:sldId xmlns:r="http://schemas.openxmlformats.org/officeDocument/2006/relationships" id="262" r:id="R94964dc734b248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f4287d503467f" /><Relationship Type="http://schemas.openxmlformats.org/officeDocument/2006/relationships/slide" Target="/ppt/slides/slide1.xml" Id="R7efc6e2bffd046f6" /><Relationship Type="http://schemas.openxmlformats.org/officeDocument/2006/relationships/slide" Target="/ppt/slides/slide2.xml" Id="R8b88ce5b5e46491c" /><Relationship Type="http://schemas.openxmlformats.org/officeDocument/2006/relationships/slide" Target="/ppt/slides/slide3.xml" Id="R0a5c8731c1724add" /><Relationship Type="http://schemas.openxmlformats.org/officeDocument/2006/relationships/slide" Target="/ppt/slides/slide4.xml" Id="R52ac90b2692a49c3" /><Relationship Type="http://schemas.openxmlformats.org/officeDocument/2006/relationships/slide" Target="/ppt/slides/slide5.xml" Id="Radeb1c6dcfc3454a" /><Relationship Type="http://schemas.openxmlformats.org/officeDocument/2006/relationships/slide" Target="/ppt/slides/slide6.xml" Id="R487f926f786c4b66" /><Relationship Type="http://schemas.openxmlformats.org/officeDocument/2006/relationships/slide" Target="/ppt/slides/slide7.xml" Id="R94964dc734b248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96263bbd3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430abae524495" /><Relationship Type="http://schemas.openxmlformats.org/officeDocument/2006/relationships/theme" Target="/ppt/slideMasters/theme/theme1.xml" Id="R05b2e3196d0a41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430abae5244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b1009e491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eeb8a2a25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8ac87ce7d47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e24a0a962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23e2e9f3143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84d14a13343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54edb6d13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6 007 635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6 666 527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Dagfinn Søvik, Christinegård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