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422fd165af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bbe568f5c41f0"/>
  </p:sldMasterIdLst>
  <p:sldIdLst>
    <p:sldId xmlns:r="http://schemas.openxmlformats.org/officeDocument/2006/relationships" id="256" r:id="R77c0ce38db5a4e90"/>
    <p:sldId xmlns:r="http://schemas.openxmlformats.org/officeDocument/2006/relationships" id="257" r:id="R66d03489856b492a"/>
    <p:sldId xmlns:r="http://schemas.openxmlformats.org/officeDocument/2006/relationships" id="258" r:id="R7e5d1bacb7de44d7"/>
    <p:sldId xmlns:r="http://schemas.openxmlformats.org/officeDocument/2006/relationships" id="259" r:id="R00d9ef56d5ab4a67"/>
    <p:sldId xmlns:r="http://schemas.openxmlformats.org/officeDocument/2006/relationships" id="260" r:id="R78d185b88f8e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bbe568f5c41f0" /><Relationship Type="http://schemas.openxmlformats.org/officeDocument/2006/relationships/slide" Target="/ppt/slides/slide1.xml" Id="R77c0ce38db5a4e90" /><Relationship Type="http://schemas.openxmlformats.org/officeDocument/2006/relationships/slide" Target="/ppt/slides/slide2.xml" Id="R66d03489856b492a" /><Relationship Type="http://schemas.openxmlformats.org/officeDocument/2006/relationships/slide" Target="/ppt/slides/slide3.xml" Id="R7e5d1bacb7de44d7" /><Relationship Type="http://schemas.openxmlformats.org/officeDocument/2006/relationships/slide" Target="/ppt/slides/slide4.xml" Id="R00d9ef56d5ab4a67" /><Relationship Type="http://schemas.openxmlformats.org/officeDocument/2006/relationships/slide" Target="/ppt/slides/slide5.xml" Id="R78d185b88f8e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1a5b8a27a4a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d60bad8234099" /><Relationship Type="http://schemas.openxmlformats.org/officeDocument/2006/relationships/theme" Target="/ppt/slideMasters/theme/theme1.xml" Id="Rdbca09d7a8a641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d60bad823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e3b69e31145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dfbde8ae4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cd0c3cbc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a1325d8d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72b0a9d27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FORSIKRINGSRÅDGIVNING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FORSIKRINGSRÅDGIVNING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FORSIKRINGSRÅDGIVNING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FORSIKRINGSRÅDGIVNING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FORSIKRINGSRÅDGIVNING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FORSIKRINGSRÅDGIVNING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984 642 091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FORSIKRINGSRÅDGIVNING AS</a:t>
            </a:r>
          </a:p>
        </p:txBody>
      </p:sp>
    </p:spTree>
  </p:cSld>
  <p:clrMapOvr>
    <a:masterClrMapping xmlns:a="http://schemas.openxmlformats.org/drawingml/2006/main"/>
  </p:clrMapOvr>
</p:sld>
</file>