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f07d170aef044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c4123d32274ecd"/>
  </p:sldMasterIdLst>
  <p:sldIdLst>
    <p:sldId xmlns:r="http://schemas.openxmlformats.org/officeDocument/2006/relationships" id="256" r:id="R96d00a4d26ca40b7"/>
    <p:sldId xmlns:r="http://schemas.openxmlformats.org/officeDocument/2006/relationships" id="257" r:id="Rac7c25a230c34b67"/>
    <p:sldId xmlns:r="http://schemas.openxmlformats.org/officeDocument/2006/relationships" id="258" r:id="R699d0fc678504a93"/>
    <p:sldId xmlns:r="http://schemas.openxmlformats.org/officeDocument/2006/relationships" id="259" r:id="Rb10a992377fb43a2"/>
    <p:sldId xmlns:r="http://schemas.openxmlformats.org/officeDocument/2006/relationships" id="260" r:id="Ra8017bfa88c14575"/>
    <p:sldId xmlns:r="http://schemas.openxmlformats.org/officeDocument/2006/relationships" id="261" r:id="R1c96ecbcb3584817"/>
    <p:sldId xmlns:r="http://schemas.openxmlformats.org/officeDocument/2006/relationships" id="262" r:id="R5a292faaa69446c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c4123d32274ecd" /><Relationship Type="http://schemas.openxmlformats.org/officeDocument/2006/relationships/slide" Target="/ppt/slides/slide1.xml" Id="R96d00a4d26ca40b7" /><Relationship Type="http://schemas.openxmlformats.org/officeDocument/2006/relationships/slide" Target="/ppt/slides/slide2.xml" Id="Rac7c25a230c34b67" /><Relationship Type="http://schemas.openxmlformats.org/officeDocument/2006/relationships/slide" Target="/ppt/slides/slide3.xml" Id="R699d0fc678504a93" /><Relationship Type="http://schemas.openxmlformats.org/officeDocument/2006/relationships/slide" Target="/ppt/slides/slide4.xml" Id="Rb10a992377fb43a2" /><Relationship Type="http://schemas.openxmlformats.org/officeDocument/2006/relationships/slide" Target="/ppt/slides/slide5.xml" Id="Ra8017bfa88c14575" /><Relationship Type="http://schemas.openxmlformats.org/officeDocument/2006/relationships/slide" Target="/ppt/slides/slide6.xml" Id="R1c96ecbcb3584817" /><Relationship Type="http://schemas.openxmlformats.org/officeDocument/2006/relationships/slide" Target="/ppt/slides/slide7.xml" Id="R5a292faaa69446c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7261bb171243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0fbb4a9a1145e8" /><Relationship Type="http://schemas.openxmlformats.org/officeDocument/2006/relationships/theme" Target="/ppt/slideMasters/theme/theme1.xml" Id="R9f7169efa7ef44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0fbb4a9a1145e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5aa9bb0d14f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5eafb8999740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d139f6b9744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cf0db788446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bbfe1a1c14c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6d75c8f80422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5528212ce54d6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RING EIENDOM OG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 EIENDOM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 EIENDOM OG INVEST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 EIENDOM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 EIENDOM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 EIENDOM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10 514 050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153 032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−1 861 557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1 960 726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6 621 607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 EIENDOM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BOYE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 EIENDOM OG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3510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trond@reo.no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www.reo.no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984 680 562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RING EIENDOM OG INVEST AS</a:t>
            </a:r>
          </a:p>
        </p:txBody>
      </p:sp>
    </p:spTree>
  </p:cSld>
  <p:clrMapOvr>
    <a:masterClrMapping xmlns:a="http://schemas.openxmlformats.org/drawingml/2006/main"/>
  </p:clrMapOvr>
</p:sld>
</file>