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6355c9435d46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eb7b5287c4acd"/>
  </p:sldMasterIdLst>
  <p:sldIdLst>
    <p:sldId xmlns:r="http://schemas.openxmlformats.org/officeDocument/2006/relationships" id="256" r:id="Ra4b50101962040fc"/>
    <p:sldId xmlns:r="http://schemas.openxmlformats.org/officeDocument/2006/relationships" id="257" r:id="Re7046ece31a945da"/>
    <p:sldId xmlns:r="http://schemas.openxmlformats.org/officeDocument/2006/relationships" id="258" r:id="R09498a0054124d35"/>
    <p:sldId xmlns:r="http://schemas.openxmlformats.org/officeDocument/2006/relationships" id="259" r:id="R0d9447452721466a"/>
    <p:sldId xmlns:r="http://schemas.openxmlformats.org/officeDocument/2006/relationships" id="260" r:id="R8a529835af2440fa"/>
    <p:sldId xmlns:r="http://schemas.openxmlformats.org/officeDocument/2006/relationships" id="261" r:id="R48174e29a4e64e19"/>
    <p:sldId xmlns:r="http://schemas.openxmlformats.org/officeDocument/2006/relationships" id="262" r:id="R7ffed5eefe1943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eb7b5287c4acd" /><Relationship Type="http://schemas.openxmlformats.org/officeDocument/2006/relationships/slide" Target="/ppt/slides/slide1.xml" Id="Ra4b50101962040fc" /><Relationship Type="http://schemas.openxmlformats.org/officeDocument/2006/relationships/slide" Target="/ppt/slides/slide2.xml" Id="Re7046ece31a945da" /><Relationship Type="http://schemas.openxmlformats.org/officeDocument/2006/relationships/slide" Target="/ppt/slides/slide3.xml" Id="R09498a0054124d35" /><Relationship Type="http://schemas.openxmlformats.org/officeDocument/2006/relationships/slide" Target="/ppt/slides/slide4.xml" Id="R0d9447452721466a" /><Relationship Type="http://schemas.openxmlformats.org/officeDocument/2006/relationships/slide" Target="/ppt/slides/slide5.xml" Id="R8a529835af2440fa" /><Relationship Type="http://schemas.openxmlformats.org/officeDocument/2006/relationships/slide" Target="/ppt/slides/slide6.xml" Id="R48174e29a4e64e19" /><Relationship Type="http://schemas.openxmlformats.org/officeDocument/2006/relationships/slide" Target="/ppt/slides/slide7.xml" Id="R7ffed5eefe1943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312b88f4cb43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7801b436649a2" /><Relationship Type="http://schemas.openxmlformats.org/officeDocument/2006/relationships/theme" Target="/ppt/slideMasters/theme/theme1.xml" Id="Rc6511e25144342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37801b436649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c6717aa7a40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6cb41485d46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352db0fd34f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ef274a3f141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5487dca1b42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71184462b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14d951bf142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SIROCCO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SIROCCO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420 340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3 336 915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3 368 025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OLAV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JORDANGER VIVI HAUGERUD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3030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vivi@sirocco.no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www.sirocco.no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984 698 313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SIROCCO AS</a:t>
            </a:r>
          </a:p>
        </p:txBody>
      </p:sp>
    </p:spTree>
  </p:cSld>
  <p:clrMapOvr>
    <a:masterClrMapping xmlns:a="http://schemas.openxmlformats.org/drawingml/2006/main"/>
  </p:clrMapOvr>
</p:sld>
</file>