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16bb27404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648de171b4280"/>
  </p:sldMasterIdLst>
  <p:sldIdLst>
    <p:sldId xmlns:r="http://schemas.openxmlformats.org/officeDocument/2006/relationships" id="256" r:id="R61bdf27d18a24743"/>
    <p:sldId xmlns:r="http://schemas.openxmlformats.org/officeDocument/2006/relationships" id="257" r:id="Rbee8705c53854789"/>
    <p:sldId xmlns:r="http://schemas.openxmlformats.org/officeDocument/2006/relationships" id="258" r:id="R66a2ae2064214d84"/>
    <p:sldId xmlns:r="http://schemas.openxmlformats.org/officeDocument/2006/relationships" id="259" r:id="Rd96895f79de7486b"/>
    <p:sldId xmlns:r="http://schemas.openxmlformats.org/officeDocument/2006/relationships" id="260" r:id="Ra8af33568e6c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648de171b4280" /><Relationship Type="http://schemas.openxmlformats.org/officeDocument/2006/relationships/slide" Target="/ppt/slides/slide1.xml" Id="R61bdf27d18a24743" /><Relationship Type="http://schemas.openxmlformats.org/officeDocument/2006/relationships/slide" Target="/ppt/slides/slide2.xml" Id="Rbee8705c53854789" /><Relationship Type="http://schemas.openxmlformats.org/officeDocument/2006/relationships/slide" Target="/ppt/slides/slide3.xml" Id="R66a2ae2064214d84" /><Relationship Type="http://schemas.openxmlformats.org/officeDocument/2006/relationships/slide" Target="/ppt/slides/slide4.xml" Id="Rd96895f79de7486b" /><Relationship Type="http://schemas.openxmlformats.org/officeDocument/2006/relationships/slide" Target="/ppt/slides/slide5.xml" Id="Ra8af33568e6c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5c0eff7cf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20d0092254bab" /><Relationship Type="http://schemas.openxmlformats.org/officeDocument/2006/relationships/theme" Target="/ppt/slideMasters/theme/theme1.xml" Id="R5b770aa743a9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c20d009225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6cd643cae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f216d029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b61b075fc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ae4b528b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23de3139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FARSUNDSGUTTENE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FARSUNDSGUTTENE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FARSUNDSGUTTENE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FARSUNDSGUTTENE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FARSUNDSGUTTENE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FARSUNDSGUTTENE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984 717 601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FARSUNDSGUTTENE AS</a:t>
            </a:r>
          </a:p>
        </p:txBody>
      </p:sp>
    </p:spTree>
  </p:cSld>
  <p:clrMapOvr>
    <a:masterClrMapping xmlns:a="http://schemas.openxmlformats.org/drawingml/2006/main"/>
  </p:clrMapOvr>
</p:sld>
</file>