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f7d73434014c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1faefa66ce4dfa"/>
  </p:sldMasterIdLst>
  <p:sldIdLst>
    <p:sldId xmlns:r="http://schemas.openxmlformats.org/officeDocument/2006/relationships" id="256" r:id="Re705a844fe2e4bdb"/>
    <p:sldId xmlns:r="http://schemas.openxmlformats.org/officeDocument/2006/relationships" id="257" r:id="R7b64a8adf38249d9"/>
    <p:sldId xmlns:r="http://schemas.openxmlformats.org/officeDocument/2006/relationships" id="258" r:id="R594f25cea0734a1b"/>
    <p:sldId xmlns:r="http://schemas.openxmlformats.org/officeDocument/2006/relationships" id="259" r:id="R2af9ab21ff8c40e8"/>
    <p:sldId xmlns:r="http://schemas.openxmlformats.org/officeDocument/2006/relationships" id="260" r:id="R009b527ad3d04844"/>
    <p:sldId xmlns:r="http://schemas.openxmlformats.org/officeDocument/2006/relationships" id="261" r:id="R0431bad0fe8a4b14"/>
    <p:sldId xmlns:r="http://schemas.openxmlformats.org/officeDocument/2006/relationships" id="262" r:id="R818126b698264d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1faefa66ce4dfa" /><Relationship Type="http://schemas.openxmlformats.org/officeDocument/2006/relationships/slide" Target="/ppt/slides/slide1.xml" Id="Re705a844fe2e4bdb" /><Relationship Type="http://schemas.openxmlformats.org/officeDocument/2006/relationships/slide" Target="/ppt/slides/slide2.xml" Id="R7b64a8adf38249d9" /><Relationship Type="http://schemas.openxmlformats.org/officeDocument/2006/relationships/slide" Target="/ppt/slides/slide3.xml" Id="R594f25cea0734a1b" /><Relationship Type="http://schemas.openxmlformats.org/officeDocument/2006/relationships/slide" Target="/ppt/slides/slide4.xml" Id="R2af9ab21ff8c40e8" /><Relationship Type="http://schemas.openxmlformats.org/officeDocument/2006/relationships/slide" Target="/ppt/slides/slide5.xml" Id="R009b527ad3d04844" /><Relationship Type="http://schemas.openxmlformats.org/officeDocument/2006/relationships/slide" Target="/ppt/slides/slide6.xml" Id="R0431bad0fe8a4b14" /><Relationship Type="http://schemas.openxmlformats.org/officeDocument/2006/relationships/slide" Target="/ppt/slides/slide7.xml" Id="R818126b698264d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537f0f162149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54f6823ca4940" /><Relationship Type="http://schemas.openxmlformats.org/officeDocument/2006/relationships/theme" Target="/ppt/slideMasters/theme/theme1.xml" Id="Rd763bca0274341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454f6823ca49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b3689b0f844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c591bb94d42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5ceee4b5e43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de54b3e434e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3a3c2af3c40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11ea996e740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df0aa01e049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EGE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137 699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358 762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778 762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ØSTEBØ ELGSAAS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Skolmar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3232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48 76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984 747 713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 HOLDING AS</a:t>
            </a:r>
          </a:p>
        </p:txBody>
      </p:sp>
    </p:spTree>
  </p:cSld>
  <p:clrMapOvr>
    <a:masterClrMapping xmlns:a="http://schemas.openxmlformats.org/drawingml/2006/main"/>
  </p:clrMapOvr>
</p:sld>
</file>