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b81a6c2357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3de4866da4aab"/>
  </p:sldMasterIdLst>
  <p:sldIdLst>
    <p:sldId xmlns:r="http://schemas.openxmlformats.org/officeDocument/2006/relationships" id="256" r:id="R7acb9904ad4247d0"/>
    <p:sldId xmlns:r="http://schemas.openxmlformats.org/officeDocument/2006/relationships" id="257" r:id="R95292b0206b340fb"/>
    <p:sldId xmlns:r="http://schemas.openxmlformats.org/officeDocument/2006/relationships" id="258" r:id="R8a022a1ef86b4dc7"/>
    <p:sldId xmlns:r="http://schemas.openxmlformats.org/officeDocument/2006/relationships" id="259" r:id="Ra3c81a89ac6c4998"/>
    <p:sldId xmlns:r="http://schemas.openxmlformats.org/officeDocument/2006/relationships" id="260" r:id="Ra07303ac895a4a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3de4866da4aab" /><Relationship Type="http://schemas.openxmlformats.org/officeDocument/2006/relationships/slide" Target="/ppt/slides/slide1.xml" Id="R7acb9904ad4247d0" /><Relationship Type="http://schemas.openxmlformats.org/officeDocument/2006/relationships/slide" Target="/ppt/slides/slide2.xml" Id="R95292b0206b340fb" /><Relationship Type="http://schemas.openxmlformats.org/officeDocument/2006/relationships/slide" Target="/ppt/slides/slide3.xml" Id="R8a022a1ef86b4dc7" /><Relationship Type="http://schemas.openxmlformats.org/officeDocument/2006/relationships/slide" Target="/ppt/slides/slide4.xml" Id="Ra3c81a89ac6c4998" /><Relationship Type="http://schemas.openxmlformats.org/officeDocument/2006/relationships/slide" Target="/ppt/slides/slide5.xml" Id="Ra07303ac895a4a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2d52abe504b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734e710a841bb" /><Relationship Type="http://schemas.openxmlformats.org/officeDocument/2006/relationships/theme" Target="/ppt/slideMasters/theme/theme1.xml" Id="Rb0659f4698a6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6734e710a841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89cb6a73641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c5304829948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ea2d05a64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1c8f176e34f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5c4c9cfa34f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NORSE CAPITAL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CAPITAL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CAPITAL 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CAPITAL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CAPITAL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CAPITAL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Parkenga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office@norsecapital.no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www.norsecapital.no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984 782 713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CAPITAL DA</a:t>
            </a:r>
          </a:p>
        </p:txBody>
      </p:sp>
    </p:spTree>
  </p:cSld>
  <p:clrMapOvr>
    <a:masterClrMapping xmlns:a="http://schemas.openxmlformats.org/drawingml/2006/main"/>
  </p:clrMapOvr>
</p:sld>
</file>