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3200baf6e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41475804347df"/>
  </p:sldMasterIdLst>
  <p:sldIdLst>
    <p:sldId xmlns:r="http://schemas.openxmlformats.org/officeDocument/2006/relationships" id="256" r:id="R7ab600cb40c34bb5"/>
    <p:sldId xmlns:r="http://schemas.openxmlformats.org/officeDocument/2006/relationships" id="257" r:id="R3e8c5348f8974a44"/>
    <p:sldId xmlns:r="http://schemas.openxmlformats.org/officeDocument/2006/relationships" id="258" r:id="R5cf82dc00c2644ab"/>
    <p:sldId xmlns:r="http://schemas.openxmlformats.org/officeDocument/2006/relationships" id="259" r:id="R7ee4ec7e2ab54ba9"/>
    <p:sldId xmlns:r="http://schemas.openxmlformats.org/officeDocument/2006/relationships" id="260" r:id="Rb0fe43e635b54fee"/>
    <p:sldId xmlns:r="http://schemas.openxmlformats.org/officeDocument/2006/relationships" id="261" r:id="R5954ab95e175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41475804347df" /><Relationship Type="http://schemas.openxmlformats.org/officeDocument/2006/relationships/slide" Target="/ppt/slides/slide1.xml" Id="R7ab600cb40c34bb5" /><Relationship Type="http://schemas.openxmlformats.org/officeDocument/2006/relationships/slide" Target="/ppt/slides/slide2.xml" Id="R3e8c5348f8974a44" /><Relationship Type="http://schemas.openxmlformats.org/officeDocument/2006/relationships/slide" Target="/ppt/slides/slide3.xml" Id="R5cf82dc00c2644ab" /><Relationship Type="http://schemas.openxmlformats.org/officeDocument/2006/relationships/slide" Target="/ppt/slides/slide4.xml" Id="R7ee4ec7e2ab54ba9" /><Relationship Type="http://schemas.openxmlformats.org/officeDocument/2006/relationships/slide" Target="/ppt/slides/slide5.xml" Id="Rb0fe43e635b54fee" /><Relationship Type="http://schemas.openxmlformats.org/officeDocument/2006/relationships/slide" Target="/ppt/slides/slide6.xml" Id="R5954ab95e175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98da9cd1c47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01f8a968340f2" /><Relationship Type="http://schemas.openxmlformats.org/officeDocument/2006/relationships/theme" Target="/ppt/slideMasters/theme/theme1.xml" Id="R3619daeb00eb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01f8a9683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04a746541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8ac2bb53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bd50bd88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4cdd142c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c25ad4d547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a646de265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