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08dda05d0147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4c665b25d24989"/>
  </p:sldMasterIdLst>
  <p:sldIdLst>
    <p:sldId xmlns:r="http://schemas.openxmlformats.org/officeDocument/2006/relationships" id="256" r:id="R480909c915874592"/>
    <p:sldId xmlns:r="http://schemas.openxmlformats.org/officeDocument/2006/relationships" id="257" r:id="R2702a6ff7acc4c00"/>
    <p:sldId xmlns:r="http://schemas.openxmlformats.org/officeDocument/2006/relationships" id="258" r:id="R3325dfdcf28349b1"/>
    <p:sldId xmlns:r="http://schemas.openxmlformats.org/officeDocument/2006/relationships" id="259" r:id="Rdd3de5490e8c4855"/>
    <p:sldId xmlns:r="http://schemas.openxmlformats.org/officeDocument/2006/relationships" id="260" r:id="R0c37093412a64d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4c665b25d24989" /><Relationship Type="http://schemas.openxmlformats.org/officeDocument/2006/relationships/slide" Target="/ppt/slides/slide1.xml" Id="R480909c915874592" /><Relationship Type="http://schemas.openxmlformats.org/officeDocument/2006/relationships/slide" Target="/ppt/slides/slide2.xml" Id="R2702a6ff7acc4c00" /><Relationship Type="http://schemas.openxmlformats.org/officeDocument/2006/relationships/slide" Target="/ppt/slides/slide3.xml" Id="R3325dfdcf28349b1" /><Relationship Type="http://schemas.openxmlformats.org/officeDocument/2006/relationships/slide" Target="/ppt/slides/slide4.xml" Id="Rdd3de5490e8c4855" /><Relationship Type="http://schemas.openxmlformats.org/officeDocument/2006/relationships/slide" Target="/ppt/slides/slide5.xml" Id="R0c37093412a64d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5c68ae7a5a45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ca86568b24815" /><Relationship Type="http://schemas.openxmlformats.org/officeDocument/2006/relationships/theme" Target="/ppt/slideMasters/theme/theme1.xml" Id="R26d7bf83dc1e4a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0ca86568b248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17ebf1a934a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67a31fbef4a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76832515d4e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0df3aa9a545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3b8b175b340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BOLIGSERVICE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BOLIGSERVICE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984 813 708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BOLIGSERVICE AS</a:t>
            </a:r>
          </a:p>
        </p:txBody>
      </p:sp>
    </p:spTree>
  </p:cSld>
  <p:clrMapOvr>
    <a:masterClrMapping xmlns:a="http://schemas.openxmlformats.org/drawingml/2006/main"/>
  </p:clrMapOvr>
</p:sld>
</file>